
<file path=[Content_Types].xml><?xml version="1.0" encoding="utf-8"?>
<Types xmlns="http://schemas.openxmlformats.org/package/2006/content-types">
  <Default Extension="jpeg" ContentType="image/jpeg"/>
  <Default Extension="jpg" ContentType="image/jpg"/>
  <Default Extension="pdf" ContentType="application/pd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media/image9.JPG" ContentType="image/jpeg"/>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media/image29.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8" r:id="rId2"/>
    <p:sldMasterId id="2147483671" r:id="rId3"/>
    <p:sldMasterId id="2147483674" r:id="rId4"/>
    <p:sldMasterId id="2147483687" r:id="rId5"/>
    <p:sldMasterId id="2147483691" r:id="rId6"/>
  </p:sldMasterIdLst>
  <p:notesMasterIdLst>
    <p:notesMasterId r:id="rId22"/>
  </p:notesMasterIdLst>
  <p:sldIdLst>
    <p:sldId id="320" r:id="rId7"/>
    <p:sldId id="280" r:id="rId8"/>
    <p:sldId id="281" r:id="rId9"/>
    <p:sldId id="304" r:id="rId10"/>
    <p:sldId id="283" r:id="rId11"/>
    <p:sldId id="336" r:id="rId12"/>
    <p:sldId id="339" r:id="rId13"/>
    <p:sldId id="311" r:id="rId14"/>
    <p:sldId id="337" r:id="rId15"/>
    <p:sldId id="261" r:id="rId16"/>
    <p:sldId id="338" r:id="rId17"/>
    <p:sldId id="256" r:id="rId18"/>
    <p:sldId id="277" r:id="rId19"/>
    <p:sldId id="295" r:id="rId20"/>
    <p:sldId id="28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76"/>
    <p:restoredTop sz="92925"/>
  </p:normalViewPr>
  <p:slideViewPr>
    <p:cSldViewPr snapToGrid="0" snapToObjects="1">
      <p:cViewPr varScale="1">
        <p:scale>
          <a:sx n="119" d="100"/>
          <a:sy n="119" d="100"/>
        </p:scale>
        <p:origin x="1680"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hyperlink" Target="mailto:kckellems@byu.edu" TargetMode="External"/><Relationship Id="rId2" Type="http://schemas.openxmlformats.org/officeDocument/2006/relationships/hyperlink" Target="http://catalog.cies.org/" TargetMode="External"/><Relationship Id="rId1" Type="http://schemas.openxmlformats.org/officeDocument/2006/relationships/hyperlink" Target="http://www.cies.org/"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mailto:kckellems@byu.edu" TargetMode="External"/><Relationship Id="rId2" Type="http://schemas.openxmlformats.org/officeDocument/2006/relationships/hyperlink" Target="http://catalog.cies.org/" TargetMode="External"/><Relationship Id="rId1" Type="http://schemas.openxmlformats.org/officeDocument/2006/relationships/hyperlink" Target="http://www.cies.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61C90A-64C1-4E35-833F-718D92C6AF04}"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en-US"/>
        </a:p>
      </dgm:t>
    </dgm:pt>
    <dgm:pt modelId="{0059E305-D63B-4E40-98F3-A60416D10FCB}">
      <dgm:prSet phldrT="[Text]"/>
      <dgm:spPr>
        <a:solidFill>
          <a:srgbClr val="1B3A60"/>
        </a:solidFill>
        <a:ln>
          <a:solidFill>
            <a:srgbClr val="1B3A60"/>
          </a:solidFill>
        </a:ln>
      </dgm:spPr>
      <dgm:t>
        <a:bodyPr/>
        <a:lstStyle/>
        <a:p>
          <a:endParaRPr lang="en-US" dirty="0"/>
        </a:p>
      </dgm:t>
    </dgm:pt>
    <dgm:pt modelId="{C327B1A0-91E9-47B7-8582-709FCD04247C}" type="parTrans" cxnId="{362B4BF5-EA7C-41DF-9AB9-0A878F6E1A71}">
      <dgm:prSet/>
      <dgm:spPr/>
      <dgm:t>
        <a:bodyPr/>
        <a:lstStyle/>
        <a:p>
          <a:endParaRPr lang="en-US"/>
        </a:p>
      </dgm:t>
    </dgm:pt>
    <dgm:pt modelId="{1F320C10-EF9D-479F-B75A-D1EB8E360671}" type="sibTrans" cxnId="{362B4BF5-EA7C-41DF-9AB9-0A878F6E1A71}">
      <dgm:prSet/>
      <dgm:spPr/>
      <dgm:t>
        <a:bodyPr/>
        <a:lstStyle/>
        <a:p>
          <a:endParaRPr lang="en-US"/>
        </a:p>
      </dgm:t>
    </dgm:pt>
    <dgm:pt modelId="{277041D0-7838-45F5-A919-78C7C91E0F76}">
      <dgm:prSet phldrT="[Text]" custT="1"/>
      <dgm:spPr>
        <a:ln>
          <a:solidFill>
            <a:srgbClr val="1B3A60"/>
          </a:solidFill>
        </a:ln>
      </dgm:spPr>
      <dgm:t>
        <a:bodyPr/>
        <a:lstStyle/>
        <a:p>
          <a:r>
            <a:rPr lang="en-US" sz="2200" dirty="0">
              <a:solidFill>
                <a:srgbClr val="1B5187"/>
              </a:solidFill>
            </a:rPr>
            <a:t>CIES website </a:t>
          </a:r>
          <a:r>
            <a:rPr lang="en-US" sz="2200" dirty="0">
              <a:solidFill>
                <a:srgbClr val="1B3A60"/>
              </a:solidFill>
            </a:rPr>
            <a:t>– </a:t>
          </a:r>
          <a:r>
            <a:rPr lang="en-US" sz="2200" dirty="0">
              <a:solidFill>
                <a:srgbClr val="1B3A60"/>
              </a:solidFill>
              <a:hlinkClick xmlns:r="http://schemas.openxmlformats.org/officeDocument/2006/relationships" r:id="rId1"/>
            </a:rPr>
            <a:t>www.cies.org</a:t>
          </a:r>
          <a:endParaRPr lang="en-US" sz="2200" dirty="0">
            <a:solidFill>
              <a:srgbClr val="1B3A60"/>
            </a:solidFill>
          </a:endParaRPr>
        </a:p>
      </dgm:t>
    </dgm:pt>
    <dgm:pt modelId="{349AE4B3-C918-4C27-9F7D-6359C0BBF120}" type="parTrans" cxnId="{EB7CB5F2-C22B-41A4-9CE8-46681AFA2348}">
      <dgm:prSet/>
      <dgm:spPr/>
      <dgm:t>
        <a:bodyPr/>
        <a:lstStyle/>
        <a:p>
          <a:endParaRPr lang="en-US"/>
        </a:p>
      </dgm:t>
    </dgm:pt>
    <dgm:pt modelId="{DCBAA9CB-D919-4327-A292-0BC7A09B4C5B}" type="sibTrans" cxnId="{EB7CB5F2-C22B-41A4-9CE8-46681AFA2348}">
      <dgm:prSet/>
      <dgm:spPr/>
      <dgm:t>
        <a:bodyPr/>
        <a:lstStyle/>
        <a:p>
          <a:endParaRPr lang="en-US"/>
        </a:p>
      </dgm:t>
    </dgm:pt>
    <dgm:pt modelId="{C083018E-7FAB-4C32-AAD2-60044928DB58}">
      <dgm:prSet phldrT="[Text]"/>
      <dgm:spPr>
        <a:solidFill>
          <a:srgbClr val="1B3A60"/>
        </a:solidFill>
        <a:ln>
          <a:solidFill>
            <a:srgbClr val="1B3A60"/>
          </a:solidFill>
        </a:ln>
      </dgm:spPr>
      <dgm:t>
        <a:bodyPr/>
        <a:lstStyle/>
        <a:p>
          <a:endParaRPr lang="en-US" dirty="0"/>
        </a:p>
      </dgm:t>
    </dgm:pt>
    <dgm:pt modelId="{B4479FF4-5F13-49BB-A4BC-ABDCEC51CB19}" type="parTrans" cxnId="{90E85B43-BDA2-469A-A6E1-D742A3C2DECE}">
      <dgm:prSet/>
      <dgm:spPr/>
      <dgm:t>
        <a:bodyPr/>
        <a:lstStyle/>
        <a:p>
          <a:endParaRPr lang="en-US"/>
        </a:p>
      </dgm:t>
    </dgm:pt>
    <dgm:pt modelId="{52F152FD-64A4-41ED-BBA7-89FEA0E958E5}" type="sibTrans" cxnId="{90E85B43-BDA2-469A-A6E1-D742A3C2DECE}">
      <dgm:prSet/>
      <dgm:spPr/>
      <dgm:t>
        <a:bodyPr/>
        <a:lstStyle/>
        <a:p>
          <a:endParaRPr lang="en-US"/>
        </a:p>
      </dgm:t>
    </dgm:pt>
    <dgm:pt modelId="{A70B0471-ABA7-4B97-9AFD-6CC531CDE431}">
      <dgm:prSet phldrT="[Text]" custT="1"/>
      <dgm:spPr>
        <a:ln>
          <a:solidFill>
            <a:srgbClr val="1B3A60"/>
          </a:solidFill>
        </a:ln>
      </dgm:spPr>
      <dgm:t>
        <a:bodyPr/>
        <a:lstStyle/>
        <a:p>
          <a:r>
            <a:rPr lang="en-US" sz="2200" dirty="0">
              <a:solidFill>
                <a:srgbClr val="1B5187"/>
              </a:solidFill>
            </a:rPr>
            <a:t>Fulbright Scholar Program online</a:t>
          </a:r>
          <a:r>
            <a:rPr lang="en-US" sz="2200" dirty="0">
              <a:solidFill>
                <a:srgbClr val="1B3A60"/>
              </a:solidFill>
            </a:rPr>
            <a:t> </a:t>
          </a:r>
          <a:r>
            <a:rPr lang="en-US" sz="2200" dirty="0">
              <a:solidFill>
                <a:srgbClr val="1B3A60"/>
              </a:solidFill>
              <a:hlinkClick xmlns:r="http://schemas.openxmlformats.org/officeDocument/2006/relationships" r:id="rId2"/>
            </a:rPr>
            <a:t>Catalog of Awards </a:t>
          </a:r>
          <a:r>
            <a:rPr lang="en-US" sz="2200" dirty="0">
              <a:solidFill>
                <a:srgbClr val="1B5187"/>
              </a:solidFill>
            </a:rPr>
            <a:t>and Application</a:t>
          </a:r>
        </a:p>
      </dgm:t>
    </dgm:pt>
    <dgm:pt modelId="{8844585E-5A90-4819-A5ED-3C41BFFC0B0C}" type="parTrans" cxnId="{B3007FB2-4310-494B-B958-D0A2B35027FF}">
      <dgm:prSet/>
      <dgm:spPr/>
      <dgm:t>
        <a:bodyPr/>
        <a:lstStyle/>
        <a:p>
          <a:endParaRPr lang="en-US"/>
        </a:p>
      </dgm:t>
    </dgm:pt>
    <dgm:pt modelId="{BD4DEA06-D6D9-4875-9FA5-28745189AB98}" type="sibTrans" cxnId="{B3007FB2-4310-494B-B958-D0A2B35027FF}">
      <dgm:prSet/>
      <dgm:spPr/>
      <dgm:t>
        <a:bodyPr/>
        <a:lstStyle/>
        <a:p>
          <a:endParaRPr lang="en-US"/>
        </a:p>
      </dgm:t>
    </dgm:pt>
    <dgm:pt modelId="{DEAEA621-E6A3-430A-AA81-458C688F5BC7}">
      <dgm:prSet phldrT="[Text]"/>
      <dgm:spPr>
        <a:solidFill>
          <a:srgbClr val="1B3A60"/>
        </a:solidFill>
        <a:ln>
          <a:solidFill>
            <a:srgbClr val="1B3A60"/>
          </a:solidFill>
        </a:ln>
      </dgm:spPr>
      <dgm:t>
        <a:bodyPr/>
        <a:lstStyle/>
        <a:p>
          <a:endParaRPr lang="en-US" dirty="0"/>
        </a:p>
      </dgm:t>
    </dgm:pt>
    <dgm:pt modelId="{B8A1229A-3794-4A1C-826B-7BFB585E30FE}" type="parTrans" cxnId="{B187C2B7-D877-4E06-A414-41E9D5F8469A}">
      <dgm:prSet/>
      <dgm:spPr/>
      <dgm:t>
        <a:bodyPr/>
        <a:lstStyle/>
        <a:p>
          <a:endParaRPr lang="en-US"/>
        </a:p>
      </dgm:t>
    </dgm:pt>
    <dgm:pt modelId="{AF03AAE7-06E2-4713-A0C9-661FD79E43B9}" type="sibTrans" cxnId="{B187C2B7-D877-4E06-A414-41E9D5F8469A}">
      <dgm:prSet/>
      <dgm:spPr/>
      <dgm:t>
        <a:bodyPr/>
        <a:lstStyle/>
        <a:p>
          <a:endParaRPr lang="en-US"/>
        </a:p>
      </dgm:t>
    </dgm:pt>
    <dgm:pt modelId="{D723896B-2676-4B07-8E81-380C4046BFF0}">
      <dgm:prSet phldrT="[Text]" custT="1"/>
      <dgm:spPr>
        <a:ln>
          <a:solidFill>
            <a:srgbClr val="1B3A60"/>
          </a:solidFill>
        </a:ln>
      </dgm:spPr>
      <dgm:t>
        <a:bodyPr/>
        <a:lstStyle/>
        <a:p>
          <a:r>
            <a:rPr lang="en-US" sz="2200" dirty="0">
              <a:solidFill>
                <a:srgbClr val="1B5187"/>
              </a:solidFill>
            </a:rPr>
            <a:t>Program Overview, Guidelines, Frequently Asked Questions and Tips for Applying</a:t>
          </a:r>
        </a:p>
      </dgm:t>
    </dgm:pt>
    <dgm:pt modelId="{0EEFDEA0-F5C6-4FE9-9FD7-7A0DE8659C4A}" type="parTrans" cxnId="{3B0833B8-92BF-48D9-859C-E91503E9AA99}">
      <dgm:prSet/>
      <dgm:spPr/>
      <dgm:t>
        <a:bodyPr/>
        <a:lstStyle/>
        <a:p>
          <a:endParaRPr lang="en-US"/>
        </a:p>
      </dgm:t>
    </dgm:pt>
    <dgm:pt modelId="{47B66E68-16C3-4A3D-B021-BE464F111885}" type="sibTrans" cxnId="{3B0833B8-92BF-48D9-859C-E91503E9AA99}">
      <dgm:prSet/>
      <dgm:spPr/>
      <dgm:t>
        <a:bodyPr/>
        <a:lstStyle/>
        <a:p>
          <a:endParaRPr lang="en-US"/>
        </a:p>
      </dgm:t>
    </dgm:pt>
    <dgm:pt modelId="{7CB02F5B-6CC9-4D29-9F55-AB91261A273B}">
      <dgm:prSet/>
      <dgm:spPr>
        <a:solidFill>
          <a:srgbClr val="1B3A60"/>
        </a:solidFill>
        <a:ln>
          <a:solidFill>
            <a:srgbClr val="1B3A60"/>
          </a:solidFill>
        </a:ln>
      </dgm:spPr>
      <dgm:t>
        <a:bodyPr/>
        <a:lstStyle/>
        <a:p>
          <a:endParaRPr lang="en-US" dirty="0"/>
        </a:p>
      </dgm:t>
    </dgm:pt>
    <dgm:pt modelId="{1EB324E5-2835-4BFA-A4C0-6299EC23746A}" type="parTrans" cxnId="{61DA906A-EA11-43DB-BA39-DE48B88574A7}">
      <dgm:prSet/>
      <dgm:spPr/>
      <dgm:t>
        <a:bodyPr/>
        <a:lstStyle/>
        <a:p>
          <a:endParaRPr lang="en-US"/>
        </a:p>
      </dgm:t>
    </dgm:pt>
    <dgm:pt modelId="{CC9041EE-D8A0-49B0-B75F-BA2575357F54}" type="sibTrans" cxnId="{61DA906A-EA11-43DB-BA39-DE48B88574A7}">
      <dgm:prSet/>
      <dgm:spPr/>
      <dgm:t>
        <a:bodyPr/>
        <a:lstStyle/>
        <a:p>
          <a:endParaRPr lang="en-US"/>
        </a:p>
      </dgm:t>
    </dgm:pt>
    <dgm:pt modelId="{212DDFA4-5E68-4A14-9142-C9842AA7A316}">
      <dgm:prSet custT="1"/>
      <dgm:spPr>
        <a:ln>
          <a:solidFill>
            <a:srgbClr val="1B3A60"/>
          </a:solidFill>
        </a:ln>
      </dgm:spPr>
      <dgm:t>
        <a:bodyPr/>
        <a:lstStyle/>
        <a:p>
          <a:r>
            <a:rPr lang="en-US" sz="2200" dirty="0">
              <a:solidFill>
                <a:srgbClr val="1B5187"/>
              </a:solidFill>
            </a:rPr>
            <a:t>Specialist website </a:t>
          </a:r>
          <a:r>
            <a:rPr lang="en-US" sz="2200" dirty="0">
              <a:solidFill>
                <a:srgbClr val="1B3A60"/>
              </a:solidFill>
            </a:rPr>
            <a:t>– </a:t>
          </a:r>
          <a:r>
            <a:rPr lang="en-US" sz="2200" dirty="0">
              <a:solidFill>
                <a:srgbClr val="1B3A60"/>
              </a:solidFill>
              <a:hlinkClick xmlns:r="http://schemas.openxmlformats.org/officeDocument/2006/relationships" r:id="rId1"/>
            </a:rPr>
            <a:t>www.fulbrightspecialist.worldlearning.org</a:t>
          </a:r>
          <a:endParaRPr lang="en-US" sz="2200" dirty="0"/>
        </a:p>
      </dgm:t>
    </dgm:pt>
    <dgm:pt modelId="{3C9044A6-AAA9-40E5-B329-00E8217F0437}" type="parTrans" cxnId="{14834513-897F-4000-BF61-6580C248F46D}">
      <dgm:prSet/>
      <dgm:spPr/>
      <dgm:t>
        <a:bodyPr/>
        <a:lstStyle/>
        <a:p>
          <a:endParaRPr lang="en-US"/>
        </a:p>
      </dgm:t>
    </dgm:pt>
    <dgm:pt modelId="{FCADAC13-E759-4897-968B-2024B06350FD}" type="sibTrans" cxnId="{14834513-897F-4000-BF61-6580C248F46D}">
      <dgm:prSet/>
      <dgm:spPr/>
      <dgm:t>
        <a:bodyPr/>
        <a:lstStyle/>
        <a:p>
          <a:endParaRPr lang="en-US"/>
        </a:p>
      </dgm:t>
    </dgm:pt>
    <dgm:pt modelId="{926A5F87-F544-47DD-94A6-9F18AD5AF8B7}">
      <dgm:prSet/>
      <dgm:spPr>
        <a:solidFill>
          <a:srgbClr val="1B3A60"/>
        </a:solidFill>
        <a:ln>
          <a:solidFill>
            <a:srgbClr val="1B3A60"/>
          </a:solidFill>
        </a:ln>
      </dgm:spPr>
      <dgm:t>
        <a:bodyPr/>
        <a:lstStyle/>
        <a:p>
          <a:endParaRPr lang="en-US" dirty="0"/>
        </a:p>
      </dgm:t>
    </dgm:pt>
    <dgm:pt modelId="{D20C28F5-6579-4B4F-92F0-2C4CC125B040}" type="parTrans" cxnId="{2B8642E7-B64F-4E30-AD9F-23FDE7DFBC3B}">
      <dgm:prSet/>
      <dgm:spPr/>
      <dgm:t>
        <a:bodyPr/>
        <a:lstStyle/>
        <a:p>
          <a:endParaRPr lang="en-US"/>
        </a:p>
      </dgm:t>
    </dgm:pt>
    <dgm:pt modelId="{404A6580-8F35-4B9F-8328-97A15FAB56FF}" type="sibTrans" cxnId="{2B8642E7-B64F-4E30-AD9F-23FDE7DFBC3B}">
      <dgm:prSet/>
      <dgm:spPr/>
      <dgm:t>
        <a:bodyPr/>
        <a:lstStyle/>
        <a:p>
          <a:endParaRPr lang="en-US"/>
        </a:p>
      </dgm:t>
    </dgm:pt>
    <dgm:pt modelId="{BB0E28D0-D2B6-4F50-B921-A32A674503DB}">
      <dgm:prSet/>
      <dgm:spPr>
        <a:solidFill>
          <a:srgbClr val="1B3A60"/>
        </a:solidFill>
        <a:ln>
          <a:solidFill>
            <a:srgbClr val="1B3A60"/>
          </a:solidFill>
        </a:ln>
      </dgm:spPr>
      <dgm:t>
        <a:bodyPr/>
        <a:lstStyle/>
        <a:p>
          <a:endParaRPr lang="en-US" dirty="0"/>
        </a:p>
      </dgm:t>
    </dgm:pt>
    <dgm:pt modelId="{BBF433E1-7F59-48A8-8A8E-226E42A15CC8}" type="parTrans" cxnId="{BE5B58B1-5172-4041-9FC5-B8D27202E87D}">
      <dgm:prSet/>
      <dgm:spPr/>
      <dgm:t>
        <a:bodyPr/>
        <a:lstStyle/>
        <a:p>
          <a:endParaRPr lang="en-US"/>
        </a:p>
      </dgm:t>
    </dgm:pt>
    <dgm:pt modelId="{9A817878-5A9C-49C4-8759-E923E25A0AAE}" type="sibTrans" cxnId="{BE5B58B1-5172-4041-9FC5-B8D27202E87D}">
      <dgm:prSet/>
      <dgm:spPr/>
      <dgm:t>
        <a:bodyPr/>
        <a:lstStyle/>
        <a:p>
          <a:endParaRPr lang="en-US"/>
        </a:p>
      </dgm:t>
    </dgm:pt>
    <dgm:pt modelId="{E26DDC38-8FC6-4FEA-AD3F-4F48351408FA}">
      <dgm:prSet custT="1"/>
      <dgm:spPr>
        <a:ln>
          <a:solidFill>
            <a:srgbClr val="1B3A60"/>
          </a:solidFill>
        </a:ln>
      </dgm:spPr>
      <dgm:t>
        <a:bodyPr/>
        <a:lstStyle/>
        <a:p>
          <a:r>
            <a:rPr lang="en-US" sz="2200" dirty="0">
              <a:solidFill>
                <a:srgbClr val="1B5187"/>
              </a:solidFill>
            </a:rPr>
            <a:t>Email: </a:t>
          </a:r>
          <a:r>
            <a:rPr lang="en-US" sz="2200" dirty="0">
              <a:solidFill>
                <a:srgbClr val="1B5187"/>
              </a:solidFill>
              <a:hlinkClick xmlns:r="http://schemas.openxmlformats.org/officeDocument/2006/relationships" r:id="rId3"/>
            </a:rPr>
            <a:t>kckellems@byu.edu</a:t>
          </a:r>
          <a:r>
            <a:rPr lang="en-US" sz="2200" dirty="0">
              <a:solidFill>
                <a:srgbClr val="1B5187"/>
              </a:solidFill>
            </a:rPr>
            <a:t> </a:t>
          </a:r>
        </a:p>
      </dgm:t>
    </dgm:pt>
    <dgm:pt modelId="{62DC57D9-021B-479D-97E9-1846CD5E1F9D}" type="parTrans" cxnId="{64713E35-7CDB-48EB-86FC-1416C17E295C}">
      <dgm:prSet/>
      <dgm:spPr/>
      <dgm:t>
        <a:bodyPr/>
        <a:lstStyle/>
        <a:p>
          <a:endParaRPr lang="en-US"/>
        </a:p>
      </dgm:t>
    </dgm:pt>
    <dgm:pt modelId="{C31A347D-636B-40A5-B46E-F62C3D9265EA}" type="sibTrans" cxnId="{64713E35-7CDB-48EB-86FC-1416C17E295C}">
      <dgm:prSet/>
      <dgm:spPr/>
      <dgm:t>
        <a:bodyPr/>
        <a:lstStyle/>
        <a:p>
          <a:endParaRPr lang="en-US"/>
        </a:p>
      </dgm:t>
    </dgm:pt>
    <dgm:pt modelId="{9FC2A22B-DD83-4DBC-8E3E-62866EA0B667}">
      <dgm:prSet custT="1"/>
      <dgm:spPr>
        <a:ln>
          <a:solidFill>
            <a:srgbClr val="1B3A60"/>
          </a:solidFill>
        </a:ln>
      </dgm:spPr>
      <dgm:t>
        <a:bodyPr/>
        <a:lstStyle/>
        <a:p>
          <a:r>
            <a:rPr lang="en-US" sz="2200" dirty="0">
              <a:solidFill>
                <a:srgbClr val="1B5187"/>
              </a:solidFill>
            </a:rPr>
            <a:t>Overview of the Fulbright Specialist Roster and Application Process</a:t>
          </a:r>
          <a:endParaRPr lang="en-US" sz="2200" dirty="0"/>
        </a:p>
      </dgm:t>
    </dgm:pt>
    <dgm:pt modelId="{6B64D6E3-4DA5-4AC2-8BBA-27083BA1C2FA}" type="parTrans" cxnId="{D1EF834B-8463-4576-BB2B-36B1F038C8D1}">
      <dgm:prSet/>
      <dgm:spPr/>
      <dgm:t>
        <a:bodyPr/>
        <a:lstStyle/>
        <a:p>
          <a:endParaRPr lang="en-US"/>
        </a:p>
      </dgm:t>
    </dgm:pt>
    <dgm:pt modelId="{D3A88E45-5E78-428E-BFAB-8F371E3E7C06}" type="sibTrans" cxnId="{D1EF834B-8463-4576-BB2B-36B1F038C8D1}">
      <dgm:prSet/>
      <dgm:spPr/>
      <dgm:t>
        <a:bodyPr/>
        <a:lstStyle/>
        <a:p>
          <a:endParaRPr lang="en-US"/>
        </a:p>
      </dgm:t>
    </dgm:pt>
    <dgm:pt modelId="{15D3BBC3-D2F7-4B25-8937-9966C22F606C}" type="pres">
      <dgm:prSet presAssocID="{7261C90A-64C1-4E35-833F-718D92C6AF04}" presName="linearFlow" presStyleCnt="0">
        <dgm:presLayoutVars>
          <dgm:dir/>
          <dgm:animLvl val="lvl"/>
          <dgm:resizeHandles val="exact"/>
        </dgm:presLayoutVars>
      </dgm:prSet>
      <dgm:spPr/>
    </dgm:pt>
    <dgm:pt modelId="{080B3738-B571-42F9-BD39-16C8A89C56B2}" type="pres">
      <dgm:prSet presAssocID="{0059E305-D63B-4E40-98F3-A60416D10FCB}" presName="composite" presStyleCnt="0"/>
      <dgm:spPr/>
    </dgm:pt>
    <dgm:pt modelId="{A279DBE4-81D1-4969-990F-8CB87DAC8D70}" type="pres">
      <dgm:prSet presAssocID="{0059E305-D63B-4E40-98F3-A60416D10FCB}" presName="parentText" presStyleLbl="alignNode1" presStyleIdx="0" presStyleCnt="6">
        <dgm:presLayoutVars>
          <dgm:chMax val="1"/>
          <dgm:bulletEnabled val="1"/>
        </dgm:presLayoutVars>
      </dgm:prSet>
      <dgm:spPr/>
    </dgm:pt>
    <dgm:pt modelId="{716E9566-7A7B-483C-A996-B49A0276573E}" type="pres">
      <dgm:prSet presAssocID="{0059E305-D63B-4E40-98F3-A60416D10FCB}" presName="descendantText" presStyleLbl="alignAcc1" presStyleIdx="0" presStyleCnt="6">
        <dgm:presLayoutVars>
          <dgm:bulletEnabled val="1"/>
        </dgm:presLayoutVars>
      </dgm:prSet>
      <dgm:spPr/>
    </dgm:pt>
    <dgm:pt modelId="{ED0C6C8E-4EB5-49E3-B54A-A2B288874B8A}" type="pres">
      <dgm:prSet presAssocID="{1F320C10-EF9D-479F-B75A-D1EB8E360671}" presName="sp" presStyleCnt="0"/>
      <dgm:spPr/>
    </dgm:pt>
    <dgm:pt modelId="{BE1806D2-B738-4DFF-8003-0846F9E6EA4F}" type="pres">
      <dgm:prSet presAssocID="{C083018E-7FAB-4C32-AAD2-60044928DB58}" presName="composite" presStyleCnt="0"/>
      <dgm:spPr/>
    </dgm:pt>
    <dgm:pt modelId="{B566782E-9C5B-484D-AB55-9EC3B5342179}" type="pres">
      <dgm:prSet presAssocID="{C083018E-7FAB-4C32-AAD2-60044928DB58}" presName="parentText" presStyleLbl="alignNode1" presStyleIdx="1" presStyleCnt="6">
        <dgm:presLayoutVars>
          <dgm:chMax val="1"/>
          <dgm:bulletEnabled val="1"/>
        </dgm:presLayoutVars>
      </dgm:prSet>
      <dgm:spPr/>
    </dgm:pt>
    <dgm:pt modelId="{1B58C43A-37F6-4FE2-9327-0D9B63165722}" type="pres">
      <dgm:prSet presAssocID="{C083018E-7FAB-4C32-AAD2-60044928DB58}" presName="descendantText" presStyleLbl="alignAcc1" presStyleIdx="1" presStyleCnt="6">
        <dgm:presLayoutVars>
          <dgm:bulletEnabled val="1"/>
        </dgm:presLayoutVars>
      </dgm:prSet>
      <dgm:spPr/>
    </dgm:pt>
    <dgm:pt modelId="{9035B2B2-C177-4FBC-A4CF-1FCABED8AFCE}" type="pres">
      <dgm:prSet presAssocID="{52F152FD-64A4-41ED-BBA7-89FEA0E958E5}" presName="sp" presStyleCnt="0"/>
      <dgm:spPr/>
    </dgm:pt>
    <dgm:pt modelId="{838F7A56-D615-4120-9961-56590C0AD7C4}" type="pres">
      <dgm:prSet presAssocID="{DEAEA621-E6A3-430A-AA81-458C688F5BC7}" presName="composite" presStyleCnt="0"/>
      <dgm:spPr/>
    </dgm:pt>
    <dgm:pt modelId="{60C82D55-3D08-4B42-9594-E2D8A696D1BE}" type="pres">
      <dgm:prSet presAssocID="{DEAEA621-E6A3-430A-AA81-458C688F5BC7}" presName="parentText" presStyleLbl="alignNode1" presStyleIdx="2" presStyleCnt="6">
        <dgm:presLayoutVars>
          <dgm:chMax val="1"/>
          <dgm:bulletEnabled val="1"/>
        </dgm:presLayoutVars>
      </dgm:prSet>
      <dgm:spPr/>
    </dgm:pt>
    <dgm:pt modelId="{1921CBC1-83A2-44F4-AAAB-85467F4A97FB}" type="pres">
      <dgm:prSet presAssocID="{DEAEA621-E6A3-430A-AA81-458C688F5BC7}" presName="descendantText" presStyleLbl="alignAcc1" presStyleIdx="2" presStyleCnt="6" custScaleY="116993">
        <dgm:presLayoutVars>
          <dgm:bulletEnabled val="1"/>
        </dgm:presLayoutVars>
      </dgm:prSet>
      <dgm:spPr/>
    </dgm:pt>
    <dgm:pt modelId="{FB7C8322-D5CF-4C84-AA07-0EC8A21E7C16}" type="pres">
      <dgm:prSet presAssocID="{AF03AAE7-06E2-4713-A0C9-661FD79E43B9}" presName="sp" presStyleCnt="0"/>
      <dgm:spPr/>
    </dgm:pt>
    <dgm:pt modelId="{00384340-1606-4406-B6B9-D5AC1FC0350D}" type="pres">
      <dgm:prSet presAssocID="{7CB02F5B-6CC9-4D29-9F55-AB91261A273B}" presName="composite" presStyleCnt="0"/>
      <dgm:spPr/>
    </dgm:pt>
    <dgm:pt modelId="{B807154D-7E03-4855-8339-B0FBD3F0317D}" type="pres">
      <dgm:prSet presAssocID="{7CB02F5B-6CC9-4D29-9F55-AB91261A273B}" presName="parentText" presStyleLbl="alignNode1" presStyleIdx="3" presStyleCnt="6" custLinFactNeighborX="0" custLinFactNeighborY="60">
        <dgm:presLayoutVars>
          <dgm:chMax val="1"/>
          <dgm:bulletEnabled val="1"/>
        </dgm:presLayoutVars>
      </dgm:prSet>
      <dgm:spPr/>
    </dgm:pt>
    <dgm:pt modelId="{900D17EE-FB51-4B67-AAB8-4884DDC77878}" type="pres">
      <dgm:prSet presAssocID="{7CB02F5B-6CC9-4D29-9F55-AB91261A273B}" presName="descendantText" presStyleLbl="alignAcc1" presStyleIdx="3" presStyleCnt="6">
        <dgm:presLayoutVars>
          <dgm:bulletEnabled val="1"/>
        </dgm:presLayoutVars>
      </dgm:prSet>
      <dgm:spPr/>
    </dgm:pt>
    <dgm:pt modelId="{7CFC6D93-D98F-4591-96E2-5C94524A7A86}" type="pres">
      <dgm:prSet presAssocID="{CC9041EE-D8A0-49B0-B75F-BA2575357F54}" presName="sp" presStyleCnt="0"/>
      <dgm:spPr/>
    </dgm:pt>
    <dgm:pt modelId="{5A2CD789-6978-4F54-BAE9-E4CF2651F6CF}" type="pres">
      <dgm:prSet presAssocID="{926A5F87-F544-47DD-94A6-9F18AD5AF8B7}" presName="composite" presStyleCnt="0"/>
      <dgm:spPr/>
    </dgm:pt>
    <dgm:pt modelId="{435EC7BD-D7C7-4098-9C50-5D219BF34620}" type="pres">
      <dgm:prSet presAssocID="{926A5F87-F544-47DD-94A6-9F18AD5AF8B7}" presName="parentText" presStyleLbl="alignNode1" presStyleIdx="4" presStyleCnt="6">
        <dgm:presLayoutVars>
          <dgm:chMax val="1"/>
          <dgm:bulletEnabled val="1"/>
        </dgm:presLayoutVars>
      </dgm:prSet>
      <dgm:spPr/>
    </dgm:pt>
    <dgm:pt modelId="{BAD3E5F6-5F30-4F2A-B9A4-BD4E6B23A59C}" type="pres">
      <dgm:prSet presAssocID="{926A5F87-F544-47DD-94A6-9F18AD5AF8B7}" presName="descendantText" presStyleLbl="alignAcc1" presStyleIdx="4" presStyleCnt="6">
        <dgm:presLayoutVars>
          <dgm:bulletEnabled val="1"/>
        </dgm:presLayoutVars>
      </dgm:prSet>
      <dgm:spPr/>
    </dgm:pt>
    <dgm:pt modelId="{EAB25AAA-106B-45B9-B1FF-D462599A2D40}" type="pres">
      <dgm:prSet presAssocID="{404A6580-8F35-4B9F-8328-97A15FAB56FF}" presName="sp" presStyleCnt="0"/>
      <dgm:spPr/>
    </dgm:pt>
    <dgm:pt modelId="{E11432C4-17BC-420E-BC28-595D79A50DEB}" type="pres">
      <dgm:prSet presAssocID="{BB0E28D0-D2B6-4F50-B921-A32A674503DB}" presName="composite" presStyleCnt="0"/>
      <dgm:spPr/>
    </dgm:pt>
    <dgm:pt modelId="{6C25F64E-3FA4-4558-ADAC-9C430B89E94E}" type="pres">
      <dgm:prSet presAssocID="{BB0E28D0-D2B6-4F50-B921-A32A674503DB}" presName="parentText" presStyleLbl="alignNode1" presStyleIdx="5" presStyleCnt="6" custLinFactNeighborX="0" custLinFactNeighborY="570">
        <dgm:presLayoutVars>
          <dgm:chMax val="1"/>
          <dgm:bulletEnabled val="1"/>
        </dgm:presLayoutVars>
      </dgm:prSet>
      <dgm:spPr/>
    </dgm:pt>
    <dgm:pt modelId="{ACDB0685-529A-4126-A23A-749BAF82ADAB}" type="pres">
      <dgm:prSet presAssocID="{BB0E28D0-D2B6-4F50-B921-A32A674503DB}" presName="descendantText" presStyleLbl="alignAcc1" presStyleIdx="5" presStyleCnt="6">
        <dgm:presLayoutVars>
          <dgm:bulletEnabled val="1"/>
        </dgm:presLayoutVars>
      </dgm:prSet>
      <dgm:spPr/>
    </dgm:pt>
  </dgm:ptLst>
  <dgm:cxnLst>
    <dgm:cxn modelId="{B0442200-4AE2-A041-B534-2FD402478B4C}" type="presOf" srcId="{DEAEA621-E6A3-430A-AA81-458C688F5BC7}" destId="{60C82D55-3D08-4B42-9594-E2D8A696D1BE}" srcOrd="0" destOrd="0" presId="urn:microsoft.com/office/officeart/2005/8/layout/chevron2"/>
    <dgm:cxn modelId="{26352C08-8E3A-874F-A847-5CE35CE36875}" type="presOf" srcId="{277041D0-7838-45F5-A919-78C7C91E0F76}" destId="{716E9566-7A7B-483C-A996-B49A0276573E}" srcOrd="0" destOrd="0" presId="urn:microsoft.com/office/officeart/2005/8/layout/chevron2"/>
    <dgm:cxn modelId="{14834513-897F-4000-BF61-6580C248F46D}" srcId="{7CB02F5B-6CC9-4D29-9F55-AB91261A273B}" destId="{212DDFA4-5E68-4A14-9142-C9842AA7A316}" srcOrd="0" destOrd="0" parTransId="{3C9044A6-AAA9-40E5-B329-00E8217F0437}" sibTransId="{FCADAC13-E759-4897-968B-2024B06350FD}"/>
    <dgm:cxn modelId="{64713E35-7CDB-48EB-86FC-1416C17E295C}" srcId="{BB0E28D0-D2B6-4F50-B921-A32A674503DB}" destId="{E26DDC38-8FC6-4FEA-AD3F-4F48351408FA}" srcOrd="0" destOrd="0" parTransId="{62DC57D9-021B-479D-97E9-1846CD5E1F9D}" sibTransId="{C31A347D-636B-40A5-B46E-F62C3D9265EA}"/>
    <dgm:cxn modelId="{7E54E83E-C30F-5D43-BFBC-56E597C2B4CA}" type="presOf" srcId="{9FC2A22B-DD83-4DBC-8E3E-62866EA0B667}" destId="{BAD3E5F6-5F30-4F2A-B9A4-BD4E6B23A59C}" srcOrd="0" destOrd="0" presId="urn:microsoft.com/office/officeart/2005/8/layout/chevron2"/>
    <dgm:cxn modelId="{90E85B43-BDA2-469A-A6E1-D742A3C2DECE}" srcId="{7261C90A-64C1-4E35-833F-718D92C6AF04}" destId="{C083018E-7FAB-4C32-AAD2-60044928DB58}" srcOrd="1" destOrd="0" parTransId="{B4479FF4-5F13-49BB-A4BC-ABDCEC51CB19}" sibTransId="{52F152FD-64A4-41ED-BBA7-89FEA0E958E5}"/>
    <dgm:cxn modelId="{D1EF834B-8463-4576-BB2B-36B1F038C8D1}" srcId="{926A5F87-F544-47DD-94A6-9F18AD5AF8B7}" destId="{9FC2A22B-DD83-4DBC-8E3E-62866EA0B667}" srcOrd="0" destOrd="0" parTransId="{6B64D6E3-4DA5-4AC2-8BBA-27083BA1C2FA}" sibTransId="{D3A88E45-5E78-428E-BFAB-8F371E3E7C06}"/>
    <dgm:cxn modelId="{EEBE485C-CCB7-3C46-9945-8F3FB5D7D890}" type="presOf" srcId="{C083018E-7FAB-4C32-AAD2-60044928DB58}" destId="{B566782E-9C5B-484D-AB55-9EC3B5342179}" srcOrd="0" destOrd="0" presId="urn:microsoft.com/office/officeart/2005/8/layout/chevron2"/>
    <dgm:cxn modelId="{7221F15C-B426-E249-89D1-8F5BBA04AB16}" type="presOf" srcId="{E26DDC38-8FC6-4FEA-AD3F-4F48351408FA}" destId="{ACDB0685-529A-4126-A23A-749BAF82ADAB}" srcOrd="0" destOrd="0" presId="urn:microsoft.com/office/officeart/2005/8/layout/chevron2"/>
    <dgm:cxn modelId="{61DA906A-EA11-43DB-BA39-DE48B88574A7}" srcId="{7261C90A-64C1-4E35-833F-718D92C6AF04}" destId="{7CB02F5B-6CC9-4D29-9F55-AB91261A273B}" srcOrd="3" destOrd="0" parTransId="{1EB324E5-2835-4BFA-A4C0-6299EC23746A}" sibTransId="{CC9041EE-D8A0-49B0-B75F-BA2575357F54}"/>
    <dgm:cxn modelId="{35FB137D-AAC5-6241-BEC3-2C1C7C17F3B4}" type="presOf" srcId="{7CB02F5B-6CC9-4D29-9F55-AB91261A273B}" destId="{B807154D-7E03-4855-8339-B0FBD3F0317D}" srcOrd="0" destOrd="0" presId="urn:microsoft.com/office/officeart/2005/8/layout/chevron2"/>
    <dgm:cxn modelId="{6437BB98-2980-6144-8721-7042AC268CFB}" type="presOf" srcId="{7261C90A-64C1-4E35-833F-718D92C6AF04}" destId="{15D3BBC3-D2F7-4B25-8937-9966C22F606C}" srcOrd="0" destOrd="0" presId="urn:microsoft.com/office/officeart/2005/8/layout/chevron2"/>
    <dgm:cxn modelId="{7ACDEBA4-2A96-7A42-B580-86A4F266E07A}" type="presOf" srcId="{BB0E28D0-D2B6-4F50-B921-A32A674503DB}" destId="{6C25F64E-3FA4-4558-ADAC-9C430B89E94E}" srcOrd="0" destOrd="0" presId="urn:microsoft.com/office/officeart/2005/8/layout/chevron2"/>
    <dgm:cxn modelId="{BE5B58B1-5172-4041-9FC5-B8D27202E87D}" srcId="{7261C90A-64C1-4E35-833F-718D92C6AF04}" destId="{BB0E28D0-D2B6-4F50-B921-A32A674503DB}" srcOrd="5" destOrd="0" parTransId="{BBF433E1-7F59-48A8-8A8E-226E42A15CC8}" sibTransId="{9A817878-5A9C-49C4-8759-E923E25A0AAE}"/>
    <dgm:cxn modelId="{B3007FB2-4310-494B-B958-D0A2B35027FF}" srcId="{C083018E-7FAB-4C32-AAD2-60044928DB58}" destId="{A70B0471-ABA7-4B97-9AFD-6CC531CDE431}" srcOrd="0" destOrd="0" parTransId="{8844585E-5A90-4819-A5ED-3C41BFFC0B0C}" sibTransId="{BD4DEA06-D6D9-4875-9FA5-28745189AB98}"/>
    <dgm:cxn modelId="{B187C2B7-D877-4E06-A414-41E9D5F8469A}" srcId="{7261C90A-64C1-4E35-833F-718D92C6AF04}" destId="{DEAEA621-E6A3-430A-AA81-458C688F5BC7}" srcOrd="2" destOrd="0" parTransId="{B8A1229A-3794-4A1C-826B-7BFB585E30FE}" sibTransId="{AF03AAE7-06E2-4713-A0C9-661FD79E43B9}"/>
    <dgm:cxn modelId="{3B0833B8-92BF-48D9-859C-E91503E9AA99}" srcId="{DEAEA621-E6A3-430A-AA81-458C688F5BC7}" destId="{D723896B-2676-4B07-8E81-380C4046BFF0}" srcOrd="0" destOrd="0" parTransId="{0EEFDEA0-F5C6-4FE9-9FD7-7A0DE8659C4A}" sibTransId="{47B66E68-16C3-4A3D-B021-BE464F111885}"/>
    <dgm:cxn modelId="{80BC1DBE-096E-C843-AA12-2BFE3AA61253}" type="presOf" srcId="{212DDFA4-5E68-4A14-9142-C9842AA7A316}" destId="{900D17EE-FB51-4B67-AAB8-4884DDC77878}" srcOrd="0" destOrd="0" presId="urn:microsoft.com/office/officeart/2005/8/layout/chevron2"/>
    <dgm:cxn modelId="{E9FEE2D4-B0C9-1047-AB96-E1C6F96D8F63}" type="presOf" srcId="{A70B0471-ABA7-4B97-9AFD-6CC531CDE431}" destId="{1B58C43A-37F6-4FE2-9327-0D9B63165722}" srcOrd="0" destOrd="0" presId="urn:microsoft.com/office/officeart/2005/8/layout/chevron2"/>
    <dgm:cxn modelId="{2B8642E7-B64F-4E30-AD9F-23FDE7DFBC3B}" srcId="{7261C90A-64C1-4E35-833F-718D92C6AF04}" destId="{926A5F87-F544-47DD-94A6-9F18AD5AF8B7}" srcOrd="4" destOrd="0" parTransId="{D20C28F5-6579-4B4F-92F0-2C4CC125B040}" sibTransId="{404A6580-8F35-4B9F-8328-97A15FAB56FF}"/>
    <dgm:cxn modelId="{EB7CB5F2-C22B-41A4-9CE8-46681AFA2348}" srcId="{0059E305-D63B-4E40-98F3-A60416D10FCB}" destId="{277041D0-7838-45F5-A919-78C7C91E0F76}" srcOrd="0" destOrd="0" parTransId="{349AE4B3-C918-4C27-9F7D-6359C0BBF120}" sibTransId="{DCBAA9CB-D919-4327-A292-0BC7A09B4C5B}"/>
    <dgm:cxn modelId="{362B4BF5-EA7C-41DF-9AB9-0A878F6E1A71}" srcId="{7261C90A-64C1-4E35-833F-718D92C6AF04}" destId="{0059E305-D63B-4E40-98F3-A60416D10FCB}" srcOrd="0" destOrd="0" parTransId="{C327B1A0-91E9-47B7-8582-709FCD04247C}" sibTransId="{1F320C10-EF9D-479F-B75A-D1EB8E360671}"/>
    <dgm:cxn modelId="{E72C25F8-568A-0946-BF94-C2D73BAE00AB}" type="presOf" srcId="{D723896B-2676-4B07-8E81-380C4046BFF0}" destId="{1921CBC1-83A2-44F4-AAAB-85467F4A97FB}" srcOrd="0" destOrd="0" presId="urn:microsoft.com/office/officeart/2005/8/layout/chevron2"/>
    <dgm:cxn modelId="{1BE4BFFC-878E-914D-9014-7C5CA8ED8234}" type="presOf" srcId="{926A5F87-F544-47DD-94A6-9F18AD5AF8B7}" destId="{435EC7BD-D7C7-4098-9C50-5D219BF34620}" srcOrd="0" destOrd="0" presId="urn:microsoft.com/office/officeart/2005/8/layout/chevron2"/>
    <dgm:cxn modelId="{52EB7FFF-F33E-7248-B86C-F9B62AD647A7}" type="presOf" srcId="{0059E305-D63B-4E40-98F3-A60416D10FCB}" destId="{A279DBE4-81D1-4969-990F-8CB87DAC8D70}" srcOrd="0" destOrd="0" presId="urn:microsoft.com/office/officeart/2005/8/layout/chevron2"/>
    <dgm:cxn modelId="{84933F6F-57F2-264E-ACE9-D9D584D565D7}" type="presParOf" srcId="{15D3BBC3-D2F7-4B25-8937-9966C22F606C}" destId="{080B3738-B571-42F9-BD39-16C8A89C56B2}" srcOrd="0" destOrd="0" presId="urn:microsoft.com/office/officeart/2005/8/layout/chevron2"/>
    <dgm:cxn modelId="{EE5BDD3D-C390-1D40-87D8-92EAEA10C6C5}" type="presParOf" srcId="{080B3738-B571-42F9-BD39-16C8A89C56B2}" destId="{A279DBE4-81D1-4969-990F-8CB87DAC8D70}" srcOrd="0" destOrd="0" presId="urn:microsoft.com/office/officeart/2005/8/layout/chevron2"/>
    <dgm:cxn modelId="{C80DD067-CC92-A041-9429-EE192F12487B}" type="presParOf" srcId="{080B3738-B571-42F9-BD39-16C8A89C56B2}" destId="{716E9566-7A7B-483C-A996-B49A0276573E}" srcOrd="1" destOrd="0" presId="urn:microsoft.com/office/officeart/2005/8/layout/chevron2"/>
    <dgm:cxn modelId="{6AE23D90-6B6D-EA41-965A-BE5F7CFE18B7}" type="presParOf" srcId="{15D3BBC3-D2F7-4B25-8937-9966C22F606C}" destId="{ED0C6C8E-4EB5-49E3-B54A-A2B288874B8A}" srcOrd="1" destOrd="0" presId="urn:microsoft.com/office/officeart/2005/8/layout/chevron2"/>
    <dgm:cxn modelId="{45DB1FDD-B0BD-AC4F-9846-85AE8F725A2E}" type="presParOf" srcId="{15D3BBC3-D2F7-4B25-8937-9966C22F606C}" destId="{BE1806D2-B738-4DFF-8003-0846F9E6EA4F}" srcOrd="2" destOrd="0" presId="urn:microsoft.com/office/officeart/2005/8/layout/chevron2"/>
    <dgm:cxn modelId="{D597EEAF-1348-824E-BA61-0C966426238B}" type="presParOf" srcId="{BE1806D2-B738-4DFF-8003-0846F9E6EA4F}" destId="{B566782E-9C5B-484D-AB55-9EC3B5342179}" srcOrd="0" destOrd="0" presId="urn:microsoft.com/office/officeart/2005/8/layout/chevron2"/>
    <dgm:cxn modelId="{3D190038-A9A6-2747-9CC4-281CD34471CE}" type="presParOf" srcId="{BE1806D2-B738-4DFF-8003-0846F9E6EA4F}" destId="{1B58C43A-37F6-4FE2-9327-0D9B63165722}" srcOrd="1" destOrd="0" presId="urn:microsoft.com/office/officeart/2005/8/layout/chevron2"/>
    <dgm:cxn modelId="{A876C930-21C7-074F-81E0-D8CB533A717B}" type="presParOf" srcId="{15D3BBC3-D2F7-4B25-8937-9966C22F606C}" destId="{9035B2B2-C177-4FBC-A4CF-1FCABED8AFCE}" srcOrd="3" destOrd="0" presId="urn:microsoft.com/office/officeart/2005/8/layout/chevron2"/>
    <dgm:cxn modelId="{A82C3F67-3131-0B46-8522-1938634DDB29}" type="presParOf" srcId="{15D3BBC3-D2F7-4B25-8937-9966C22F606C}" destId="{838F7A56-D615-4120-9961-56590C0AD7C4}" srcOrd="4" destOrd="0" presId="urn:microsoft.com/office/officeart/2005/8/layout/chevron2"/>
    <dgm:cxn modelId="{FEDB5EDA-B046-6F40-BE40-EE604A6737ED}" type="presParOf" srcId="{838F7A56-D615-4120-9961-56590C0AD7C4}" destId="{60C82D55-3D08-4B42-9594-E2D8A696D1BE}" srcOrd="0" destOrd="0" presId="urn:microsoft.com/office/officeart/2005/8/layout/chevron2"/>
    <dgm:cxn modelId="{75AC12C8-6440-8045-82F6-7B94B3AF6E3D}" type="presParOf" srcId="{838F7A56-D615-4120-9961-56590C0AD7C4}" destId="{1921CBC1-83A2-44F4-AAAB-85467F4A97FB}" srcOrd="1" destOrd="0" presId="urn:microsoft.com/office/officeart/2005/8/layout/chevron2"/>
    <dgm:cxn modelId="{16E2A25A-96E1-B747-BB13-71607E17DCBF}" type="presParOf" srcId="{15D3BBC3-D2F7-4B25-8937-9966C22F606C}" destId="{FB7C8322-D5CF-4C84-AA07-0EC8A21E7C16}" srcOrd="5" destOrd="0" presId="urn:microsoft.com/office/officeart/2005/8/layout/chevron2"/>
    <dgm:cxn modelId="{E54B9B56-5794-084C-AC7B-2B389AE33F6C}" type="presParOf" srcId="{15D3BBC3-D2F7-4B25-8937-9966C22F606C}" destId="{00384340-1606-4406-B6B9-D5AC1FC0350D}" srcOrd="6" destOrd="0" presId="urn:microsoft.com/office/officeart/2005/8/layout/chevron2"/>
    <dgm:cxn modelId="{DF094DAC-47D5-6944-8CC1-5F9F347AB3D0}" type="presParOf" srcId="{00384340-1606-4406-B6B9-D5AC1FC0350D}" destId="{B807154D-7E03-4855-8339-B0FBD3F0317D}" srcOrd="0" destOrd="0" presId="urn:microsoft.com/office/officeart/2005/8/layout/chevron2"/>
    <dgm:cxn modelId="{7F60F9C4-F397-724C-8201-7598B282CF7F}" type="presParOf" srcId="{00384340-1606-4406-B6B9-D5AC1FC0350D}" destId="{900D17EE-FB51-4B67-AAB8-4884DDC77878}" srcOrd="1" destOrd="0" presId="urn:microsoft.com/office/officeart/2005/8/layout/chevron2"/>
    <dgm:cxn modelId="{15E3A91A-5DA6-6D40-9A7C-807930387B70}" type="presParOf" srcId="{15D3BBC3-D2F7-4B25-8937-9966C22F606C}" destId="{7CFC6D93-D98F-4591-96E2-5C94524A7A86}" srcOrd="7" destOrd="0" presId="urn:microsoft.com/office/officeart/2005/8/layout/chevron2"/>
    <dgm:cxn modelId="{DAE9EA1C-103C-7F47-8411-C1D55F9F37B8}" type="presParOf" srcId="{15D3BBC3-D2F7-4B25-8937-9966C22F606C}" destId="{5A2CD789-6978-4F54-BAE9-E4CF2651F6CF}" srcOrd="8" destOrd="0" presId="urn:microsoft.com/office/officeart/2005/8/layout/chevron2"/>
    <dgm:cxn modelId="{733F9012-9A59-E749-BCAE-97DF041F539A}" type="presParOf" srcId="{5A2CD789-6978-4F54-BAE9-E4CF2651F6CF}" destId="{435EC7BD-D7C7-4098-9C50-5D219BF34620}" srcOrd="0" destOrd="0" presId="urn:microsoft.com/office/officeart/2005/8/layout/chevron2"/>
    <dgm:cxn modelId="{D426950F-B08E-624C-B96F-DE1582667ECC}" type="presParOf" srcId="{5A2CD789-6978-4F54-BAE9-E4CF2651F6CF}" destId="{BAD3E5F6-5F30-4F2A-B9A4-BD4E6B23A59C}" srcOrd="1" destOrd="0" presId="urn:microsoft.com/office/officeart/2005/8/layout/chevron2"/>
    <dgm:cxn modelId="{514B86F8-E410-F448-881B-E15C5ECF6100}" type="presParOf" srcId="{15D3BBC3-D2F7-4B25-8937-9966C22F606C}" destId="{EAB25AAA-106B-45B9-B1FF-D462599A2D40}" srcOrd="9" destOrd="0" presId="urn:microsoft.com/office/officeart/2005/8/layout/chevron2"/>
    <dgm:cxn modelId="{C5372DE8-1A3D-BF40-AA3F-ED7A3083F9FD}" type="presParOf" srcId="{15D3BBC3-D2F7-4B25-8937-9966C22F606C}" destId="{E11432C4-17BC-420E-BC28-595D79A50DEB}" srcOrd="10" destOrd="0" presId="urn:microsoft.com/office/officeart/2005/8/layout/chevron2"/>
    <dgm:cxn modelId="{5C3C4D44-7BD6-9945-9C5C-3F3AFE2C1692}" type="presParOf" srcId="{E11432C4-17BC-420E-BC28-595D79A50DEB}" destId="{6C25F64E-3FA4-4558-ADAC-9C430B89E94E}" srcOrd="0" destOrd="0" presId="urn:microsoft.com/office/officeart/2005/8/layout/chevron2"/>
    <dgm:cxn modelId="{0D7D2B6B-79FD-1E43-A683-CD791F97CA48}" type="presParOf" srcId="{E11432C4-17BC-420E-BC28-595D79A50DEB}" destId="{ACDB0685-529A-4126-A23A-749BAF82ADAB}"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79DBE4-81D1-4969-990F-8CB87DAC8D70}">
      <dsp:nvSpPr>
        <dsp:cNvPr id="0" name=""/>
        <dsp:cNvSpPr/>
      </dsp:nvSpPr>
      <dsp:spPr>
        <a:xfrm rot="5400000">
          <a:off x="-119655" y="122177"/>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281718"/>
        <a:ext cx="558391" cy="239310"/>
      </dsp:txXfrm>
    </dsp:sp>
    <dsp:sp modelId="{716E9566-7A7B-483C-A996-B49A0276573E}">
      <dsp:nvSpPr>
        <dsp:cNvPr id="0" name=""/>
        <dsp:cNvSpPr/>
      </dsp:nvSpPr>
      <dsp:spPr>
        <a:xfrm rot="5400000">
          <a:off x="3906142" y="-3345228"/>
          <a:ext cx="518506"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CIES website </a:t>
          </a:r>
          <a:r>
            <a:rPr lang="en-US" sz="2200" kern="1200" dirty="0">
              <a:solidFill>
                <a:srgbClr val="1B3A60"/>
              </a:solidFill>
            </a:rPr>
            <a:t>– </a:t>
          </a:r>
          <a:r>
            <a:rPr lang="en-US" sz="2200" kern="1200" dirty="0">
              <a:solidFill>
                <a:srgbClr val="1B3A60"/>
              </a:solidFill>
              <a:hlinkClick xmlns:r="http://schemas.openxmlformats.org/officeDocument/2006/relationships" r:id="rId1"/>
            </a:rPr>
            <a:t>www.cies.org</a:t>
          </a:r>
          <a:endParaRPr lang="en-US" sz="2200" kern="1200" dirty="0">
            <a:solidFill>
              <a:srgbClr val="1B3A60"/>
            </a:solidFill>
          </a:endParaRPr>
        </a:p>
      </dsp:txBody>
      <dsp:txXfrm rot="-5400000">
        <a:off x="558392" y="27833"/>
        <a:ext cx="7188697" cy="467884"/>
      </dsp:txXfrm>
    </dsp:sp>
    <dsp:sp modelId="{B566782E-9C5B-484D-AB55-9EC3B5342179}">
      <dsp:nvSpPr>
        <dsp:cNvPr id="0" name=""/>
        <dsp:cNvSpPr/>
      </dsp:nvSpPr>
      <dsp:spPr>
        <a:xfrm rot="5400000">
          <a:off x="-119655" y="821497"/>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981038"/>
        <a:ext cx="558391" cy="239310"/>
      </dsp:txXfrm>
    </dsp:sp>
    <dsp:sp modelId="{1B58C43A-37F6-4FE2-9327-0D9B63165722}">
      <dsp:nvSpPr>
        <dsp:cNvPr id="0" name=""/>
        <dsp:cNvSpPr/>
      </dsp:nvSpPr>
      <dsp:spPr>
        <a:xfrm rot="5400000">
          <a:off x="3906142" y="-2645909"/>
          <a:ext cx="518506"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Fulbright Scholar Program online</a:t>
          </a:r>
          <a:r>
            <a:rPr lang="en-US" sz="2200" kern="1200" dirty="0">
              <a:solidFill>
                <a:srgbClr val="1B3A60"/>
              </a:solidFill>
            </a:rPr>
            <a:t> </a:t>
          </a:r>
          <a:r>
            <a:rPr lang="en-US" sz="2200" kern="1200" dirty="0">
              <a:solidFill>
                <a:srgbClr val="1B3A60"/>
              </a:solidFill>
              <a:hlinkClick xmlns:r="http://schemas.openxmlformats.org/officeDocument/2006/relationships" r:id="rId2"/>
            </a:rPr>
            <a:t>Catalog of Awards </a:t>
          </a:r>
          <a:r>
            <a:rPr lang="en-US" sz="2200" kern="1200" dirty="0">
              <a:solidFill>
                <a:srgbClr val="1B5187"/>
              </a:solidFill>
            </a:rPr>
            <a:t>and Application</a:t>
          </a:r>
        </a:p>
      </dsp:txBody>
      <dsp:txXfrm rot="-5400000">
        <a:off x="558392" y="727152"/>
        <a:ext cx="7188697" cy="467884"/>
      </dsp:txXfrm>
    </dsp:sp>
    <dsp:sp modelId="{60C82D55-3D08-4B42-9594-E2D8A696D1BE}">
      <dsp:nvSpPr>
        <dsp:cNvPr id="0" name=""/>
        <dsp:cNvSpPr/>
      </dsp:nvSpPr>
      <dsp:spPr>
        <a:xfrm rot="5400000">
          <a:off x="-119655" y="1564872"/>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1724413"/>
        <a:ext cx="558391" cy="239310"/>
      </dsp:txXfrm>
    </dsp:sp>
    <dsp:sp modelId="{1921CBC1-83A2-44F4-AAAB-85467F4A97FB}">
      <dsp:nvSpPr>
        <dsp:cNvPr id="0" name=""/>
        <dsp:cNvSpPr/>
      </dsp:nvSpPr>
      <dsp:spPr>
        <a:xfrm rot="5400000">
          <a:off x="3862087" y="-1902534"/>
          <a:ext cx="606615"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Program Overview, Guidelines, Frequently Asked Questions and Tips for Applying</a:t>
          </a:r>
        </a:p>
      </dsp:txBody>
      <dsp:txXfrm rot="-5400000">
        <a:off x="558391" y="1430775"/>
        <a:ext cx="7184395" cy="547389"/>
      </dsp:txXfrm>
    </dsp:sp>
    <dsp:sp modelId="{B807154D-7E03-4855-8339-B0FBD3F0317D}">
      <dsp:nvSpPr>
        <dsp:cNvPr id="0" name=""/>
        <dsp:cNvSpPr/>
      </dsp:nvSpPr>
      <dsp:spPr>
        <a:xfrm rot="5400000">
          <a:off x="-119655" y="2264670"/>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2424211"/>
        <a:ext cx="558391" cy="239310"/>
      </dsp:txXfrm>
    </dsp:sp>
    <dsp:sp modelId="{900D17EE-FB51-4B67-AAB8-4884DDC77878}">
      <dsp:nvSpPr>
        <dsp:cNvPr id="0" name=""/>
        <dsp:cNvSpPr/>
      </dsp:nvSpPr>
      <dsp:spPr>
        <a:xfrm rot="5400000">
          <a:off x="3906142" y="-1203214"/>
          <a:ext cx="518506"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Specialist website </a:t>
          </a:r>
          <a:r>
            <a:rPr lang="en-US" sz="2200" kern="1200" dirty="0">
              <a:solidFill>
                <a:srgbClr val="1B3A60"/>
              </a:solidFill>
            </a:rPr>
            <a:t>– </a:t>
          </a:r>
          <a:r>
            <a:rPr lang="en-US" sz="2200" kern="1200" dirty="0">
              <a:solidFill>
                <a:srgbClr val="1B3A60"/>
              </a:solidFill>
              <a:hlinkClick xmlns:r="http://schemas.openxmlformats.org/officeDocument/2006/relationships" r:id="rId1"/>
            </a:rPr>
            <a:t>www.fulbrightspecialist.worldlearning.org</a:t>
          </a:r>
          <a:endParaRPr lang="en-US" sz="2200" kern="1200" dirty="0"/>
        </a:p>
      </dsp:txBody>
      <dsp:txXfrm rot="-5400000">
        <a:off x="558392" y="2169847"/>
        <a:ext cx="7188697" cy="467884"/>
      </dsp:txXfrm>
    </dsp:sp>
    <dsp:sp modelId="{435EC7BD-D7C7-4098-9C50-5D219BF34620}">
      <dsp:nvSpPr>
        <dsp:cNvPr id="0" name=""/>
        <dsp:cNvSpPr/>
      </dsp:nvSpPr>
      <dsp:spPr>
        <a:xfrm rot="5400000">
          <a:off x="-119655" y="2963511"/>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3123052"/>
        <a:ext cx="558391" cy="239310"/>
      </dsp:txXfrm>
    </dsp:sp>
    <dsp:sp modelId="{BAD3E5F6-5F30-4F2A-B9A4-BD4E6B23A59C}">
      <dsp:nvSpPr>
        <dsp:cNvPr id="0" name=""/>
        <dsp:cNvSpPr/>
      </dsp:nvSpPr>
      <dsp:spPr>
        <a:xfrm rot="5400000">
          <a:off x="3906142" y="-503895"/>
          <a:ext cx="518506"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Overview of the Fulbright Specialist Roster and Application Process</a:t>
          </a:r>
          <a:endParaRPr lang="en-US" sz="2200" kern="1200" dirty="0"/>
        </a:p>
      </dsp:txBody>
      <dsp:txXfrm rot="-5400000">
        <a:off x="558392" y="2869166"/>
        <a:ext cx="7188697" cy="467884"/>
      </dsp:txXfrm>
    </dsp:sp>
    <dsp:sp modelId="{6C25F64E-3FA4-4558-ADAC-9C430B89E94E}">
      <dsp:nvSpPr>
        <dsp:cNvPr id="0" name=""/>
        <dsp:cNvSpPr/>
      </dsp:nvSpPr>
      <dsp:spPr>
        <a:xfrm rot="5400000">
          <a:off x="-119655" y="3665353"/>
          <a:ext cx="797701" cy="558391"/>
        </a:xfrm>
        <a:prstGeom prst="chevron">
          <a:avLst/>
        </a:prstGeom>
        <a:solidFill>
          <a:srgbClr val="1B3A60"/>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endParaRPr lang="en-US" sz="1500" kern="1200" dirty="0"/>
        </a:p>
      </dsp:txBody>
      <dsp:txXfrm rot="-5400000">
        <a:off x="1" y="3824894"/>
        <a:ext cx="558391" cy="239310"/>
      </dsp:txXfrm>
    </dsp:sp>
    <dsp:sp modelId="{ACDB0685-529A-4126-A23A-749BAF82ADAB}">
      <dsp:nvSpPr>
        <dsp:cNvPr id="0" name=""/>
        <dsp:cNvSpPr/>
      </dsp:nvSpPr>
      <dsp:spPr>
        <a:xfrm rot="5400000">
          <a:off x="3906142" y="195424"/>
          <a:ext cx="518506" cy="7214008"/>
        </a:xfrm>
        <a:prstGeom prst="round2SameRect">
          <a:avLst/>
        </a:prstGeom>
        <a:solidFill>
          <a:schemeClr val="lt1">
            <a:alpha val="90000"/>
            <a:hueOff val="0"/>
            <a:satOff val="0"/>
            <a:lumOff val="0"/>
            <a:alphaOff val="0"/>
          </a:schemeClr>
        </a:solidFill>
        <a:ln w="25400" cap="flat" cmpd="sng" algn="ctr">
          <a:solidFill>
            <a:srgbClr val="1B3A60"/>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a:solidFill>
                <a:srgbClr val="1B5187"/>
              </a:solidFill>
            </a:rPr>
            <a:t>Email: </a:t>
          </a:r>
          <a:r>
            <a:rPr lang="en-US" sz="2200" kern="1200" dirty="0">
              <a:solidFill>
                <a:srgbClr val="1B5187"/>
              </a:solidFill>
              <a:hlinkClick xmlns:r="http://schemas.openxmlformats.org/officeDocument/2006/relationships" r:id="rId3"/>
            </a:rPr>
            <a:t>kckellems@byu.edu</a:t>
          </a:r>
          <a:r>
            <a:rPr lang="en-US" sz="2200" kern="1200" dirty="0">
              <a:solidFill>
                <a:srgbClr val="1B5187"/>
              </a:solidFill>
            </a:rPr>
            <a:t> </a:t>
          </a:r>
        </a:p>
      </dsp:txBody>
      <dsp:txXfrm rot="-5400000">
        <a:off x="558392" y="3568486"/>
        <a:ext cx="7188697" cy="467884"/>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D63228-B6E9-FF45-B290-DACC20CA368E}" type="datetimeFigureOut">
              <a:rPr lang="en-US" smtClean="0"/>
              <a:t>9/1/23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75A0A4-AB3C-2642-A876-36FF59E49F31}" type="slidenum">
              <a:rPr lang="en-US" smtClean="0"/>
              <a:t>‹#›</a:t>
            </a:fld>
            <a:endParaRPr lang="en-US"/>
          </a:p>
        </p:txBody>
      </p:sp>
    </p:spTree>
    <p:extLst>
      <p:ext uri="{BB962C8B-B14F-4D97-AF65-F5344CB8AC3E}">
        <p14:creationId xmlns:p14="http://schemas.microsoft.com/office/powerpoint/2010/main" val="194067302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a:p>
            <a:r>
              <a:rPr lang="en-US"/>
              <a:t>Specify that you will focus on </a:t>
            </a:r>
            <a:r>
              <a:rPr lang="en-US" b="1"/>
              <a:t>U.S. scholar awards for faculty and professionals </a:t>
            </a:r>
            <a:r>
              <a:rPr lang="en-US"/>
              <a:t>(FYI for those</a:t>
            </a:r>
            <a:r>
              <a:rPr lang="en-US" b="0"/>
              <a:t> interested in Student or Visiting Scholar Programs</a:t>
            </a:r>
            <a:r>
              <a:rPr lang="en-US"/>
              <a:t>.)</a:t>
            </a:r>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DBFC0-96C0-43E6-A899-3FDA858CBC7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30636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Read the description carefully:</a:t>
            </a:r>
            <a:r>
              <a:rPr lang="en-US">
                <a:cs typeface="Calibri"/>
              </a:rPr>
              <a:t> as obvious as this sounds, you want to make sure what you're proposing is appropriate and you are personally eligible for the award. Confirm all this before you begin!</a:t>
            </a:r>
            <a:endParaRPr lang="en-US"/>
          </a:p>
          <a:p>
            <a:r>
              <a:rPr lang="en-US" b="1">
                <a:cs typeface="Calibri" panose="020F0502020204030204"/>
              </a:rPr>
              <a:t>Start as soon as possible:</a:t>
            </a:r>
            <a:r>
              <a:rPr lang="en-US">
                <a:cs typeface="Calibri" panose="020F0502020204030204"/>
              </a:rPr>
              <a:t>  This will allow you to familiarize yourself with the application system and avoid any last minute panics at the deadline.  Also remember that your references are due on the same day as your application (Sept 15), so you want to give your referees as much time as you can for them to submit their letters on your behalf.</a:t>
            </a:r>
          </a:p>
          <a:p>
            <a:r>
              <a:rPr lang="en-US" b="1"/>
              <a:t>We are here to help!</a:t>
            </a:r>
            <a:r>
              <a:rPr lang="en-US"/>
              <a:t>  We offer resources throughout the competition to guide you through the application process, plus office hours to ask your questions live to IIE staff.  </a:t>
            </a:r>
            <a:endParaRPr lang="en-US">
              <a:cs typeface="Calibri"/>
            </a:endParaRPr>
          </a:p>
          <a:p>
            <a:endParaRPr lang="en-US">
              <a:cs typeface="Calibri"/>
            </a:endParaRPr>
          </a:p>
          <a:p>
            <a:r>
              <a:rPr lang="en-US" b="1">
                <a:cs typeface="Calibri"/>
              </a:rPr>
              <a:t>Applicants who follow instructions are always the most competitive.  </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52A13-ADE4-48B5-9746-C2A98A942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05054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a:buChar char="•"/>
            </a:pPr>
            <a:r>
              <a:rPr lang="en-US" dirty="0">
                <a:cs typeface="Calibri"/>
              </a:rPr>
              <a:t>With over 2,200 awards to over 140 different countries, there are many opportunities to pursue your passion abroad </a:t>
            </a:r>
          </a:p>
          <a:p>
            <a:pPr marL="285750" indent="-285750">
              <a:buFont typeface="Arial"/>
              <a:buChar char="•"/>
            </a:pPr>
            <a:r>
              <a:rPr lang="en-US" dirty="0"/>
              <a:t>Fulbright U.S. Student Program grants fall into two categories: Open Study/Research awards and English Teaching Assistantships</a:t>
            </a:r>
          </a:p>
          <a:p>
            <a:pPr lvl="1" indent="-285750">
              <a:buFont typeface="Arial"/>
              <a:buChar char="•"/>
            </a:pPr>
            <a:r>
              <a:rPr lang="en-US" b="1" dirty="0"/>
              <a:t>Study/Research Awards: </a:t>
            </a:r>
            <a:r>
              <a:rPr lang="en-US" dirty="0"/>
              <a:t>Opportunity to build your own adventure. Candidates for the Open Study/Research grant include those proposing independent study or research abroad; independent research while taking classes as a non-degree seeking student at a foreign university; or, to directly enroll in a graduate degree program abroad. </a:t>
            </a:r>
            <a:endParaRPr lang="en-US">
              <a:cs typeface="Calibri"/>
            </a:endParaRPr>
          </a:p>
          <a:p>
            <a:pPr lvl="2" indent="-285750">
              <a:buFont typeface="Arial"/>
              <a:buChar char="•"/>
            </a:pPr>
            <a:r>
              <a:rPr lang="en-US" dirty="0">
                <a:cs typeface="Calibri"/>
              </a:rPr>
              <a:t>Independent research- Intellectually compelling and feasible project </a:t>
            </a:r>
          </a:p>
          <a:p>
            <a:pPr lvl="2" indent="-285750">
              <a:buFont typeface="Arial"/>
              <a:buChar char="•"/>
            </a:pPr>
            <a:r>
              <a:rPr lang="en-US" dirty="0">
                <a:cs typeface="Calibri"/>
              </a:rPr>
              <a:t>Graduate Degree Enrollment- Applicant should specify the reasons for applying to proposed program at a particular institution in the host country. </a:t>
            </a:r>
            <a:r>
              <a:rPr lang="en-US" dirty="0"/>
              <a:t>Applicants applying for graduate degree enrollment are traditionally responsible for securing admission to the university through the institution’s application process in addition to submitting a Fulbright application.</a:t>
            </a:r>
            <a:endParaRPr lang="en-US" dirty="0">
              <a:cs typeface="Calibri"/>
            </a:endParaRPr>
          </a:p>
          <a:p>
            <a:pPr lvl="2" indent="-285750">
              <a:buFont typeface="Arial"/>
              <a:buChar char="•"/>
            </a:pPr>
            <a:r>
              <a:rPr lang="en-US" dirty="0">
                <a:cs typeface="Calibri"/>
              </a:rPr>
              <a:t>Hybrid b/w research and non-degree seeking </a:t>
            </a:r>
          </a:p>
          <a:p>
            <a:pPr lvl="2" indent="-285750">
              <a:buFont typeface="Arial"/>
              <a:buChar char="•"/>
            </a:pPr>
            <a:r>
              <a:rPr lang="en-US" dirty="0">
                <a:cs typeface="Calibri"/>
              </a:rPr>
              <a:t>Creative &amp; performing arts </a:t>
            </a:r>
          </a:p>
          <a:p>
            <a:pPr lvl="1" indent="-285750">
              <a:buFont typeface="Arial"/>
              <a:buChar char="•"/>
            </a:pPr>
            <a:r>
              <a:rPr lang="en-US" b="1" dirty="0">
                <a:cs typeface="Calibri"/>
              </a:rPr>
              <a:t>English Teaching Assistantship:</a:t>
            </a:r>
            <a:r>
              <a:rPr lang="en-US" dirty="0">
                <a:cs typeface="Calibri"/>
              </a:rPr>
              <a:t> </a:t>
            </a:r>
            <a:r>
              <a:rPr lang="en-US" dirty="0"/>
              <a:t>The ETA program places grantees in schools overseas to supplement local English language instruction and to provide a native English speaker presence in classrooms. Placements and experience vary by country so the first step, is to familiarize yourself with the country summary for the program to which you are applying. </a:t>
            </a:r>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31DBFC0-96C0-43E6-A899-3FDA858CBC7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7581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sz="1900">
                <a:solidFill>
                  <a:schemeClr val="tx1"/>
                </a:solidFill>
              </a:rPr>
              <a:t>While US Scholar is the smallest piece of this puzzle, it is the most strategic.  All other programs are possible through the development of relationships that faculty foster while abroad through programs like Fulbright. </a:t>
            </a:r>
          </a:p>
        </p:txBody>
      </p:sp>
    </p:spTree>
    <p:extLst>
      <p:ext uri="{BB962C8B-B14F-4D97-AF65-F5344CB8AC3E}">
        <p14:creationId xmlns:p14="http://schemas.microsoft.com/office/powerpoint/2010/main" val="1428404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sz="1900">
                <a:solidFill>
                  <a:schemeClr val="tx1"/>
                </a:solidFill>
              </a:rPr>
              <a:t>While US Scholar is the smallest piece of this puzzle, it is the most strategic.  All other programs are possible through the development of relationships that faculty foster while abroad through programs like Fulbright. </a:t>
            </a:r>
          </a:p>
        </p:txBody>
      </p:sp>
    </p:spTree>
    <p:extLst>
      <p:ext uri="{BB962C8B-B14F-4D97-AF65-F5344CB8AC3E}">
        <p14:creationId xmlns:p14="http://schemas.microsoft.com/office/powerpoint/2010/main" val="3138666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endParaRPr lang="en-US" sz="2400">
              <a:effectLst/>
              <a:latin typeface="+mj-lt"/>
              <a:ea typeface="+mj-ea"/>
              <a:cs typeface="+mj-cs"/>
              <a:sym typeface="Calibri"/>
            </a:endParaRPr>
          </a:p>
        </p:txBody>
      </p:sp>
    </p:spTree>
    <p:extLst>
      <p:ext uri="{BB962C8B-B14F-4D97-AF65-F5344CB8AC3E}">
        <p14:creationId xmlns:p14="http://schemas.microsoft.com/office/powerpoint/2010/main" val="1626366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sz="1900">
                <a:cs typeface="Calibri"/>
              </a:rPr>
              <a:t>Different award categories fall under the umbrella of the U.S. Scholar Program</a:t>
            </a:r>
          </a:p>
          <a:p>
            <a:endParaRPr lang="en-US" sz="1900" b="1"/>
          </a:p>
          <a:p>
            <a:r>
              <a:rPr lang="en-US" sz="1900" b="1">
                <a:solidFill>
                  <a:schemeClr val="tx1"/>
                </a:solidFill>
              </a:rPr>
              <a:t>Scholar awards</a:t>
            </a:r>
            <a:r>
              <a:rPr lang="en-US" sz="1900">
                <a:solidFill>
                  <a:schemeClr val="tx1"/>
                </a:solidFill>
              </a:rPr>
              <a:t> are by far the largest category, ranging in grant length and professional profile. These can be for postdoctoral researchers to full professors and everyone in between.</a:t>
            </a:r>
            <a:r>
              <a:rPr lang="en-US" sz="1900"/>
              <a:t>  </a:t>
            </a:r>
            <a:endParaRPr lang="en-US" sz="1900">
              <a:solidFill>
                <a:schemeClr val="tx1"/>
              </a:solidFill>
              <a:cs typeface="Calibri"/>
            </a:endParaRPr>
          </a:p>
          <a:p>
            <a:r>
              <a:rPr lang="en-US" sz="1900" b="1">
                <a:solidFill>
                  <a:schemeClr val="tx1"/>
                </a:solidFill>
              </a:rPr>
              <a:t>Postdoctoral awards </a:t>
            </a:r>
            <a:r>
              <a:rPr lang="en-US" sz="1900">
                <a:solidFill>
                  <a:schemeClr val="tx1"/>
                </a:solidFill>
              </a:rPr>
              <a:t>are specific to researchers who have completed their PhD within 5 years of the fellowship start date.</a:t>
            </a:r>
            <a:endParaRPr lang="en-US" sz="1900">
              <a:solidFill>
                <a:schemeClr val="tx1"/>
              </a:solidFill>
              <a:cs typeface="Calibri"/>
            </a:endParaRPr>
          </a:p>
          <a:p>
            <a:r>
              <a:rPr lang="en-US" sz="1900" b="1">
                <a:solidFill>
                  <a:schemeClr val="tx1"/>
                </a:solidFill>
              </a:rPr>
              <a:t>Distinguished Scholar awards</a:t>
            </a:r>
            <a:r>
              <a:rPr lang="en-US" sz="1900">
                <a:solidFill>
                  <a:schemeClr val="tx1"/>
                </a:solidFill>
              </a:rPr>
              <a:t> are intended for more accomplished faculty. Some awards look for those at associate or full professor rank or above – always consult award description</a:t>
            </a:r>
            <a:endParaRPr lang="en-US" sz="1900">
              <a:solidFill>
                <a:schemeClr val="tx1"/>
              </a:solidFill>
              <a:cs typeface="Calibri"/>
            </a:endParaRPr>
          </a:p>
          <a:p>
            <a:r>
              <a:rPr lang="en-US" sz="1900" b="1">
                <a:solidFill>
                  <a:schemeClr val="tx1"/>
                </a:solidFill>
              </a:rPr>
              <a:t>IEA awards</a:t>
            </a:r>
            <a:r>
              <a:rPr lang="en-US" sz="1900">
                <a:solidFill>
                  <a:schemeClr val="tx1"/>
                </a:solidFill>
              </a:rPr>
              <a:t> – for administrators at US campuses to participate in seminars abroad. These are not for faculty and do not support research or teaching</a:t>
            </a:r>
            <a:r>
              <a:rPr lang="en-US" sz="1900"/>
              <a:t>, but are excellent opportunities for faculty with administrative responsibilities (such as a dean or chair) and university staff.</a:t>
            </a:r>
            <a:endParaRPr lang="en-US" sz="1900">
              <a:solidFill>
                <a:schemeClr val="tx1"/>
              </a:solidFill>
              <a:cs typeface="Calibri"/>
            </a:endParaRPr>
          </a:p>
          <a:p>
            <a:endParaRPr lang="en-US" sz="1900">
              <a:solidFill>
                <a:schemeClr val="tx1"/>
              </a:solidFill>
              <a:cs typeface="Calibri"/>
            </a:endParaRPr>
          </a:p>
        </p:txBody>
      </p:sp>
    </p:spTree>
    <p:extLst>
      <p:ext uri="{BB962C8B-B14F-4D97-AF65-F5344CB8AC3E}">
        <p14:creationId xmlns:p14="http://schemas.microsoft.com/office/powerpoint/2010/main" val="3970981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Read the description carefully:</a:t>
            </a:r>
            <a:r>
              <a:rPr lang="en-US">
                <a:cs typeface="Calibri"/>
              </a:rPr>
              <a:t> as obvious as this sounds, you want to make sure what you're proposing is appropriate and you are personally eligible for the award. Confirm all this before you begin!</a:t>
            </a:r>
            <a:endParaRPr lang="en-US"/>
          </a:p>
          <a:p>
            <a:r>
              <a:rPr lang="en-US" b="1">
                <a:cs typeface="Calibri" panose="020F0502020204030204"/>
              </a:rPr>
              <a:t>Start as soon as possible:</a:t>
            </a:r>
            <a:r>
              <a:rPr lang="en-US">
                <a:cs typeface="Calibri" panose="020F0502020204030204"/>
              </a:rPr>
              <a:t>  This will allow you to familiarize yourself with the application system and avoid any last minute panics at the deadline.  Also remember that your references are due on the same day as your application (Sept 15), so you want to give your referees as much time as you can for them to submit their letters on your behalf.</a:t>
            </a:r>
          </a:p>
          <a:p>
            <a:r>
              <a:rPr lang="en-US" b="1"/>
              <a:t>We are here to help!</a:t>
            </a:r>
            <a:r>
              <a:rPr lang="en-US"/>
              <a:t>  We offer resources throughout the competition to guide you through the application process, plus office hours to ask your questions live to IIE staff.  </a:t>
            </a:r>
            <a:endParaRPr lang="en-US">
              <a:cs typeface="Calibri"/>
            </a:endParaRPr>
          </a:p>
          <a:p>
            <a:endParaRPr lang="en-US">
              <a:cs typeface="Calibri"/>
            </a:endParaRPr>
          </a:p>
          <a:p>
            <a:r>
              <a:rPr lang="en-US" b="1">
                <a:cs typeface="Calibri"/>
              </a:rPr>
              <a:t>Applicants who follow instructions are always the most competitive.  </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52A13-ADE4-48B5-9746-C2A98A942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98918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3624459">
              <a:defRPr/>
            </a:pPr>
            <a:r>
              <a:rPr lang="en-US">
                <a:cs typeface="Calibri"/>
              </a:rPr>
              <a:t>Note: IEA/FPPF application requirements are a bit different – In lieu of a project statement, applicants submit a series of essays.  </a:t>
            </a:r>
            <a:endParaRPr lang="en-US"/>
          </a:p>
        </p:txBody>
      </p:sp>
    </p:spTree>
    <p:extLst>
      <p:ext uri="{BB962C8B-B14F-4D97-AF65-F5344CB8AC3E}">
        <p14:creationId xmlns:p14="http://schemas.microsoft.com/office/powerpoint/2010/main" val="2389902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pPr defTabSz="3624459">
              <a:defRPr/>
            </a:pPr>
            <a:endParaRPr lang="en-US" sz="1900">
              <a:solidFill>
                <a:schemeClr val="tx1"/>
              </a:solidFill>
            </a:endParaRPr>
          </a:p>
          <a:p>
            <a:pPr defTabSz="3624459">
              <a:defRPr/>
            </a:pPr>
            <a:r>
              <a:rPr lang="en-US"/>
              <a:t>Note that the notification window for hearing final decisions is wide but also accurate. People can year as early as January and as late as the end of May.</a:t>
            </a:r>
          </a:p>
          <a:p>
            <a:pPr defTabSz="3624459">
              <a:defRPr/>
            </a:pPr>
            <a:endParaRPr lang="en-US">
              <a:cs typeface="Calibri" panose="020F0502020204030204"/>
            </a:endParaRPr>
          </a:p>
          <a:p>
            <a:pPr defTabSz="3624459">
              <a:defRPr/>
            </a:pPr>
            <a:r>
              <a:rPr lang="en-US">
                <a:cs typeface="Calibri" panose="020F0502020204030204"/>
              </a:rPr>
              <a:t>**Note: Award timeline for IEA Seminars is different, depending on the award!</a:t>
            </a:r>
          </a:p>
        </p:txBody>
      </p:sp>
    </p:spTree>
    <p:extLst>
      <p:ext uri="{BB962C8B-B14F-4D97-AF65-F5344CB8AC3E}">
        <p14:creationId xmlns:p14="http://schemas.microsoft.com/office/powerpoint/2010/main" val="8746295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cs typeface="Calibri"/>
              </a:rPr>
              <a:t>Read the description carefully:</a:t>
            </a:r>
            <a:r>
              <a:rPr lang="en-US">
                <a:cs typeface="Calibri"/>
              </a:rPr>
              <a:t> as obvious as this sounds, you want to make sure what you're proposing is appropriate and you are personally eligible for the award. Confirm all this before you begin!</a:t>
            </a:r>
            <a:endParaRPr lang="en-US"/>
          </a:p>
          <a:p>
            <a:r>
              <a:rPr lang="en-US" b="1">
                <a:cs typeface="Calibri" panose="020F0502020204030204"/>
              </a:rPr>
              <a:t>Start as soon as possible:</a:t>
            </a:r>
            <a:r>
              <a:rPr lang="en-US">
                <a:cs typeface="Calibri" panose="020F0502020204030204"/>
              </a:rPr>
              <a:t>  This will allow you to familiarize yourself with the application system and avoid any last minute panics at the deadline.  Also remember that your references are due on the same day as your application (Sept 15), so you want to give your referees as much time as you can for them to submit their letters on your behalf.</a:t>
            </a:r>
          </a:p>
          <a:p>
            <a:r>
              <a:rPr lang="en-US" b="1"/>
              <a:t>We are here to help!</a:t>
            </a:r>
            <a:r>
              <a:rPr lang="en-US"/>
              <a:t>  We offer resources throughout the competition to guide you through the application process, plus office hours to ask your questions live to IIE staff.  </a:t>
            </a:r>
            <a:endParaRPr lang="en-US">
              <a:cs typeface="Calibri"/>
            </a:endParaRPr>
          </a:p>
          <a:p>
            <a:endParaRPr lang="en-US">
              <a:cs typeface="Calibri"/>
            </a:endParaRPr>
          </a:p>
          <a:p>
            <a:r>
              <a:rPr lang="en-US" b="1">
                <a:cs typeface="Calibri"/>
              </a:rPr>
              <a:t>Applicants who follow instructions are always the most competitive.  </a:t>
            </a:r>
            <a:endParaRPr lang="en-US">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D652A13-ADE4-48B5-9746-C2A98A942CE1}"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7574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557213" y="1431925"/>
            <a:ext cx="8029575" cy="1325563"/>
          </a:xfrm>
          <a:prstGeom prst="rect">
            <a:avLst/>
          </a:prstGeom>
        </p:spPr>
        <p:txBody>
          <a:bodyPr anchor="ctr"/>
          <a:lstStyle>
            <a:lvl1pPr algn="l">
              <a:defRPr sz="33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32860135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42F2D-BA96-436D-8383-9AF55971BB2F}"/>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5AEA417-8856-400F-8774-C034CD59FFC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1A5BF28-DC48-477C-8EA1-6481C41079C0}"/>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C1674B17-8F68-4F6D-B757-5399459942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9C185C-4F0B-43DD-8B7A-D6272D61C061}"/>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3047298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7AC48-88AC-41F3-A27A-30D8570E591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C39448-D7B7-4D70-A663-534078E0CB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8E12E2-1B4B-4565-A0F8-6E2E3D57E99C}"/>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0C6A16BF-EDC1-4228-9031-7FDDBED9C0F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C3B43B-4B18-4264-8C2A-1204B15228E4}"/>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3656764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7846F0-4C61-483F-877B-944C2E4905C2}"/>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5D5A31D-5486-49E3-898B-8FA02C520B52}"/>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99362-AF32-4A2F-9B61-97EF2E893531}"/>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316EADAE-EEA1-4A9F-B982-1351428ABB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95EE16-1BBC-4942-ABFE-BB76ED0EF3C0}"/>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20611707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6EED0-443D-4312-A898-6901A452757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0E4A8A3-16E8-4542-B5C3-521AB051AC19}"/>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FAF653-9DB5-4E8C-832E-1D651D779244}"/>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F5EB7C4-9068-4990-A072-DE81E629E30D}"/>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6" name="Footer Placeholder 5">
            <a:extLst>
              <a:ext uri="{FF2B5EF4-FFF2-40B4-BE49-F238E27FC236}">
                <a16:creationId xmlns:a16="http://schemas.microsoft.com/office/drawing/2014/main" id="{9F04EB57-B210-4DE6-BB56-64ABBDADB6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9DE5D0-9E2A-4A14-A467-EBF64523C510}"/>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20029371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D6BB66-8E4F-410D-8841-B3F4A40164D5}"/>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E4A53FB-6387-47E2-A7D4-C41FB9CE30CF}"/>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D76A4188-D31C-473F-8CFB-CB8CEA474440}"/>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9EF218C-3138-48E0-A02E-2CC65478163C}"/>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1F64D63-7E06-4A0F-B198-622C800A1672}"/>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19EAC0-FBDA-474D-95A9-0BCFB2D5886B}"/>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8" name="Footer Placeholder 7">
            <a:extLst>
              <a:ext uri="{FF2B5EF4-FFF2-40B4-BE49-F238E27FC236}">
                <a16:creationId xmlns:a16="http://schemas.microsoft.com/office/drawing/2014/main" id="{9DD0C0CD-1E61-45AC-80C3-5138AEBB83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5C2A271-D569-45D4-A39C-67B7C187E4A5}"/>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956021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53DE7-9AEE-4D32-BB9A-31DF74347F1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21FE36-795E-4437-B4AF-85D81F7FF7FA}"/>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4" name="Footer Placeholder 3">
            <a:extLst>
              <a:ext uri="{FF2B5EF4-FFF2-40B4-BE49-F238E27FC236}">
                <a16:creationId xmlns:a16="http://schemas.microsoft.com/office/drawing/2014/main" id="{9562565C-438B-457F-A614-C024AF6ED71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0707A52-EFEE-49EA-9CD3-6D812BC67994}"/>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40990128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7783165-566C-4876-84DD-846C722BF126}"/>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3" name="Footer Placeholder 2">
            <a:extLst>
              <a:ext uri="{FF2B5EF4-FFF2-40B4-BE49-F238E27FC236}">
                <a16:creationId xmlns:a16="http://schemas.microsoft.com/office/drawing/2014/main" id="{79C63D21-14B7-488B-958D-B322395208F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9BFCD1-14F5-4C91-9380-9698EE434558}"/>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3633899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8F82C-8DF9-4BED-88BF-1EE3F47E12B8}"/>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A91272D8-C7DA-404A-952C-38A95D07CD0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1FA10DF-0658-40DD-A81B-7DEDFBE03C7C}"/>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E2F9639-9012-4018-AC86-82DA515E99CA}"/>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6" name="Footer Placeholder 5">
            <a:extLst>
              <a:ext uri="{FF2B5EF4-FFF2-40B4-BE49-F238E27FC236}">
                <a16:creationId xmlns:a16="http://schemas.microsoft.com/office/drawing/2014/main" id="{9EC044A9-8106-4776-892A-EF5B4370B4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2FDF41-673C-42C1-AFAB-2D363449ACFF}"/>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2083214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023A7-DF07-4B85-BF2D-E3CE30B1D12C}"/>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527E5F0-5AD0-4C82-A8BA-20DB64A8B81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B45CC3AB-3AAA-4B65-A816-BA2C1359C3DD}"/>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C0915E25-43B3-4722-9EB7-EB1634EF9213}"/>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6" name="Footer Placeholder 5">
            <a:extLst>
              <a:ext uri="{FF2B5EF4-FFF2-40B4-BE49-F238E27FC236}">
                <a16:creationId xmlns:a16="http://schemas.microsoft.com/office/drawing/2014/main" id="{085F023E-2810-4B9C-82D3-2DDDB1BCC4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B95BB2-1984-4C4F-8ACC-4F577106A86F}"/>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21042085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EF338-CA16-4649-AB8A-7A73629C20F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A4B9C08-82C0-425A-982B-72A1738786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B51C60-9F44-4961-9E2D-9EF98BA4AAB1}"/>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DB77D499-B1E8-46CD-9A46-7DC5B12689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0AFABF-16C0-4765-80FE-CC34BD2DFA63}"/>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361004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000250" y="-838488"/>
            <a:ext cx="7943852" cy="447815"/>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val="1"/>
            </a:ext>
          </a:extLst>
        </p:spPr>
        <p:txBody>
          <a:bodyPr wrap="square" tIns="34290" bIns="34290">
            <a:spAutoFit/>
          </a:bodyPr>
          <a:lstStyle/>
          <a:p>
            <a:pPr marL="0" marR="0" lvl="0" indent="0" defTabSz="342900" eaLnBrk="1" fontAlgn="auto" latinLnBrk="0" hangingPunct="1">
              <a:lnSpc>
                <a:spcPct val="80000"/>
              </a:lnSpc>
              <a:spcBef>
                <a:spcPts val="0"/>
              </a:spcBef>
              <a:spcAft>
                <a:spcPts val="450"/>
              </a:spcAft>
              <a:buClrTx/>
              <a:buSzTx/>
              <a:buFontTx/>
              <a:buNone/>
              <a:tabLst/>
              <a:defRPr sz="10000">
                <a:solidFill>
                  <a:srgbClr val="FAFFF8"/>
                </a:solidFill>
                <a:latin typeface="Mark OT Bold"/>
                <a:ea typeface="Mark OT Bold"/>
                <a:cs typeface="Mark OT Bold"/>
                <a:sym typeface="Mark OT Bold"/>
              </a:defRPr>
            </a:pPr>
            <a:endParaRPr kumimoji="0" sz="3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381000" y="977900"/>
            <a:ext cx="8401050" cy="801688"/>
          </a:xfrm>
          <a:prstGeom prst="rect">
            <a:avLst/>
          </a:prstGeom>
        </p:spPr>
        <p:txBody>
          <a:bodyPr anchor="ctr"/>
          <a:lstStyle>
            <a:lvl1pPr algn="l">
              <a:defRPr lang="en-US" sz="27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381000" y="1879600"/>
            <a:ext cx="8401050" cy="3873500"/>
          </a:xfrm>
          <a:prstGeom prst="rect">
            <a:avLst/>
          </a:prstGeom>
        </p:spPr>
        <p:txBody>
          <a:bodyPr/>
          <a:lstStyle>
            <a:lvl1pPr marL="205740" indent="-205740">
              <a:lnSpc>
                <a:spcPct val="110000"/>
              </a:lnSpc>
              <a:spcBef>
                <a:spcPts val="450"/>
              </a:spcBef>
              <a:defRPr sz="1800">
                <a:latin typeface="Mark OT Book" panose="020B0604020201010104" pitchFamily="34" charset="0"/>
              </a:defRPr>
            </a:lvl1pPr>
            <a:lvl2pPr marL="342900" indent="-205740">
              <a:lnSpc>
                <a:spcPct val="110000"/>
              </a:lnSpc>
              <a:spcBef>
                <a:spcPts val="450"/>
              </a:spcBef>
              <a:defRPr sz="1500">
                <a:latin typeface="Mark OT Book" panose="020B0604020201010104" pitchFamily="34" charset="0"/>
              </a:defRPr>
            </a:lvl2pPr>
            <a:lvl3pPr marL="480060" indent="-137160">
              <a:lnSpc>
                <a:spcPct val="110000"/>
              </a:lnSpc>
              <a:spcBef>
                <a:spcPts val="450"/>
              </a:spcBef>
              <a:defRPr sz="1350">
                <a:latin typeface="Mark OT Book" panose="020B0604020201010104" pitchFamily="34" charset="0"/>
              </a:defRPr>
            </a:lvl3pPr>
            <a:lvl4pPr marL="617220" indent="-137160">
              <a:lnSpc>
                <a:spcPct val="110000"/>
              </a:lnSpc>
              <a:spcBef>
                <a:spcPts val="450"/>
              </a:spcBef>
              <a:defRPr sz="900">
                <a:latin typeface="Mark OT Book" panose="020B0604020201010104" pitchFamily="34" charset="0"/>
              </a:defRPr>
            </a:lvl4pPr>
            <a:lvl5pPr marL="822960" indent="-137160">
              <a:lnSpc>
                <a:spcPct val="110000"/>
              </a:lnSpc>
              <a:spcBef>
                <a:spcPts val="450"/>
              </a:spcBef>
              <a:defRPr sz="9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754200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A93BD0-6C2C-4E7C-8AA0-6FF725CF7609}"/>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06B452-89A5-402C-AB24-B7A92BC8C21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FCF6D7-D3AA-48EC-9D94-F215125DCEFE}"/>
              </a:ext>
            </a:extLst>
          </p:cNvPr>
          <p:cNvSpPr>
            <a:spLocks noGrp="1"/>
          </p:cNvSpPr>
          <p:nvPr>
            <p:ph type="dt" sz="half" idx="10"/>
          </p:nvPr>
        </p:nvSpPr>
        <p:spPr/>
        <p:txBody>
          <a:body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F7B542C4-30BC-48AA-9AFF-A6A8D601D4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C82EBC-A0C3-46F3-A552-0EA49DADE80B}"/>
              </a:ext>
            </a:extLst>
          </p:cNvPr>
          <p:cNvSpPr>
            <a:spLocks noGrp="1"/>
          </p:cNvSpPr>
          <p:nvPr>
            <p:ph type="sldNum" sz="quarter" idx="12"/>
          </p:nvPr>
        </p:nvSpPr>
        <p:spPr/>
        <p:txBody>
          <a:bodyPr/>
          <a:lstStyle/>
          <a:p>
            <a:fld id="{E8BA5CC9-71BE-4F7E-A390-E1440F69D173}" type="slidenum">
              <a:rPr lang="en-US" smtClean="0"/>
              <a:t>‹#›</a:t>
            </a:fld>
            <a:endParaRPr lang="en-US"/>
          </a:p>
        </p:txBody>
      </p:sp>
    </p:spTree>
    <p:extLst>
      <p:ext uri="{BB962C8B-B14F-4D97-AF65-F5344CB8AC3E}">
        <p14:creationId xmlns:p14="http://schemas.microsoft.com/office/powerpoint/2010/main" val="22044876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7581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6E49841-B091-4E92-95B6-91BAA9F52286}" type="datetimeFigureOut">
              <a:rPr lang="en-US" smtClean="0"/>
              <a:t>9/1/23</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0C5F40D-85CB-489D-AB75-B2BC82E19999}" type="slidenum">
              <a:rPr lang="en-US" smtClean="0"/>
              <a:t>‹#›</a:t>
            </a:fld>
            <a:endParaRPr lang="en-US"/>
          </a:p>
        </p:txBody>
      </p:sp>
    </p:spTree>
    <p:extLst>
      <p:ext uri="{BB962C8B-B14F-4D97-AF65-F5344CB8AC3E}">
        <p14:creationId xmlns:p14="http://schemas.microsoft.com/office/powerpoint/2010/main" val="35801328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E49841-B091-4E92-95B6-91BAA9F52286}" type="datetimeFigureOut">
              <a:rPr lang="en-US" smtClean="0"/>
              <a:t>9/1/23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5F40D-85CB-489D-AB75-B2BC82E19999}" type="slidenum">
              <a:rPr lang="en-US" smtClean="0"/>
              <a:t>‹#›</a:t>
            </a:fld>
            <a:endParaRPr lang="en-US"/>
          </a:p>
        </p:txBody>
      </p:sp>
    </p:spTree>
    <p:extLst>
      <p:ext uri="{BB962C8B-B14F-4D97-AF65-F5344CB8AC3E}">
        <p14:creationId xmlns:p14="http://schemas.microsoft.com/office/powerpoint/2010/main" val="30016318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6000" spc="-38"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1800" cap="all" spc="150" baseline="0">
                <a:solidFill>
                  <a:schemeClr val="tx2"/>
                </a:solidFill>
                <a:latin typeface="+mj-lt"/>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E49841-B091-4E92-95B6-91BAA9F52286}" type="datetimeFigureOut">
              <a:rPr lang="en-US" smtClean="0"/>
              <a:t>9/1/23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C5F40D-85CB-489D-AB75-B2BC82E19999}"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80724"/>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448136"/>
          </a:xfrm>
          <a:prstGeom prst="rect">
            <a:avLst/>
          </a:prstGeom>
        </p:spPr>
        <p:txBody>
          <a:bodyPr wrap="square" lIns="0" tIns="0" rIns="0" bIns="0">
            <a:spAutoFit/>
          </a:bodyPr>
          <a:lstStyle>
            <a:lvl1pPr>
              <a:defRPr sz="2912" b="0" i="0">
                <a:solidFill>
                  <a:srgbClr val="0064A1"/>
                </a:solidFill>
                <a:latin typeface="Calibri"/>
                <a:cs typeface="Calibri"/>
              </a:defRPr>
            </a:lvl1pPr>
          </a:lstStyle>
          <a:p>
            <a:endParaRPr/>
          </a:p>
        </p:txBody>
      </p:sp>
      <p:sp>
        <p:nvSpPr>
          <p:cNvPr id="3" name="Holder 3"/>
          <p:cNvSpPr>
            <a:spLocks noGrp="1"/>
          </p:cNvSpPr>
          <p:nvPr>
            <p:ph type="subTitle" idx="4"/>
          </p:nvPr>
        </p:nvSpPr>
        <p:spPr>
          <a:xfrm>
            <a:off x="1371600" y="3840480"/>
            <a:ext cx="6400800" cy="224036"/>
          </a:xfrm>
          <a:prstGeom prst="rect">
            <a:avLst/>
          </a:prstGeom>
        </p:spPr>
        <p:txBody>
          <a:bodyPr wrap="square" lIns="0" tIns="0" rIns="0" bIns="0">
            <a:spAutoFit/>
          </a:bodyPr>
          <a:lstStyle>
            <a:lvl1pPr>
              <a:defRPr sz="1456" b="0" i="0" u="heavy">
                <a:solidFill>
                  <a:schemeClr val="bg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6747670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431939" y="1506799"/>
            <a:ext cx="5555095" cy="448136"/>
          </a:xfrm>
        </p:spPr>
        <p:txBody>
          <a:bodyPr lIns="0" tIns="0" rIns="0" bIns="0"/>
          <a:lstStyle>
            <a:lvl1pPr>
              <a:defRPr sz="2912" b="0" i="0">
                <a:solidFill>
                  <a:srgbClr val="0064A1"/>
                </a:solidFill>
                <a:latin typeface="Calibri"/>
                <a:cs typeface="Calibri"/>
              </a:defRPr>
            </a:lvl1pPr>
          </a:lstStyle>
          <a:p>
            <a:endParaRPr/>
          </a:p>
        </p:txBody>
      </p:sp>
      <p:sp>
        <p:nvSpPr>
          <p:cNvPr id="3" name="Holder 3"/>
          <p:cNvSpPr>
            <a:spLocks noGrp="1"/>
          </p:cNvSpPr>
          <p:nvPr>
            <p:ph type="body" idx="1"/>
          </p:nvPr>
        </p:nvSpPr>
        <p:spPr>
          <a:xfrm>
            <a:off x="578667" y="2434785"/>
            <a:ext cx="4037445" cy="224036"/>
          </a:xfrm>
        </p:spPr>
        <p:txBody>
          <a:bodyPr lIns="0" tIns="0" rIns="0" bIns="0"/>
          <a:lstStyle>
            <a:lvl1pPr>
              <a:defRPr sz="1456" b="0" i="0" u="heavy">
                <a:solidFill>
                  <a:schemeClr val="bg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3816642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431939" y="1506799"/>
            <a:ext cx="5555095" cy="448136"/>
          </a:xfrm>
        </p:spPr>
        <p:txBody>
          <a:bodyPr lIns="0" tIns="0" rIns="0" bIns="0"/>
          <a:lstStyle>
            <a:lvl1pPr>
              <a:defRPr sz="2912" b="0" i="0">
                <a:solidFill>
                  <a:srgbClr val="0064A1"/>
                </a:solidFill>
                <a:latin typeface="Calibri"/>
                <a:cs typeface="Calibri"/>
              </a:defRPr>
            </a:lvl1pPr>
          </a:lstStyle>
          <a:p>
            <a:endParaRPr/>
          </a:p>
        </p:txBody>
      </p:sp>
      <p:sp>
        <p:nvSpPr>
          <p:cNvPr id="3" name="Holder 3"/>
          <p:cNvSpPr>
            <a:spLocks noGrp="1"/>
          </p:cNvSpPr>
          <p:nvPr>
            <p:ph sz="half" idx="2"/>
          </p:nvPr>
        </p:nvSpPr>
        <p:spPr>
          <a:xfrm>
            <a:off x="457200" y="1577340"/>
            <a:ext cx="3977640" cy="253916"/>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253916"/>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541099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431939" y="1506799"/>
            <a:ext cx="5555095" cy="448136"/>
          </a:xfrm>
        </p:spPr>
        <p:txBody>
          <a:bodyPr lIns="0" tIns="0" rIns="0" bIns="0"/>
          <a:lstStyle>
            <a:lvl1pPr>
              <a:defRPr sz="2912" b="0" i="0">
                <a:solidFill>
                  <a:srgbClr val="0064A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27851371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738068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000250" y="-838488"/>
            <a:ext cx="7943852" cy="447815"/>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val="1"/>
            </a:ext>
          </a:extLst>
        </p:spPr>
        <p:txBody>
          <a:bodyPr wrap="square" tIns="34290" bIns="34290">
            <a:spAutoFit/>
          </a:bodyPr>
          <a:lstStyle/>
          <a:p>
            <a:pPr marL="0" marR="0" lvl="0" indent="0" defTabSz="342900" eaLnBrk="1" fontAlgn="auto" latinLnBrk="0" hangingPunct="1">
              <a:lnSpc>
                <a:spcPct val="80000"/>
              </a:lnSpc>
              <a:spcBef>
                <a:spcPts val="0"/>
              </a:spcBef>
              <a:spcAft>
                <a:spcPts val="450"/>
              </a:spcAft>
              <a:buClrTx/>
              <a:buSzTx/>
              <a:buFontTx/>
              <a:buNone/>
              <a:tabLst/>
              <a:defRPr sz="10000">
                <a:solidFill>
                  <a:srgbClr val="FAFFF8"/>
                </a:solidFill>
                <a:latin typeface="Mark OT Bold"/>
                <a:ea typeface="Mark OT Bold"/>
                <a:cs typeface="Mark OT Bold"/>
                <a:sym typeface="Mark OT Bold"/>
              </a:defRPr>
            </a:pPr>
            <a:endParaRPr kumimoji="0" sz="3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381000" y="977900"/>
            <a:ext cx="8401050" cy="801688"/>
          </a:xfrm>
          <a:prstGeom prst="rect">
            <a:avLst/>
          </a:prstGeom>
        </p:spPr>
        <p:txBody>
          <a:bodyPr anchor="ctr"/>
          <a:lstStyle>
            <a:lvl1pPr algn="l">
              <a:defRPr lang="en-US" sz="27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381000" y="1879600"/>
            <a:ext cx="8401050" cy="3873500"/>
          </a:xfrm>
          <a:prstGeom prst="rect">
            <a:avLst/>
          </a:prstGeom>
        </p:spPr>
        <p:txBody>
          <a:bodyPr/>
          <a:lstStyle>
            <a:lvl1pPr marL="205740" indent="-205740">
              <a:lnSpc>
                <a:spcPct val="110000"/>
              </a:lnSpc>
              <a:spcBef>
                <a:spcPts val="450"/>
              </a:spcBef>
              <a:defRPr sz="1800">
                <a:latin typeface="Mark OT Book" panose="020B0604020201010104" pitchFamily="34" charset="0"/>
              </a:defRPr>
            </a:lvl1pPr>
            <a:lvl2pPr marL="342900" indent="-205740">
              <a:lnSpc>
                <a:spcPct val="110000"/>
              </a:lnSpc>
              <a:spcBef>
                <a:spcPts val="450"/>
              </a:spcBef>
              <a:defRPr sz="1500">
                <a:latin typeface="Mark OT Book" panose="020B0604020201010104" pitchFamily="34" charset="0"/>
              </a:defRPr>
            </a:lvl2pPr>
            <a:lvl3pPr marL="480060" indent="-137160">
              <a:lnSpc>
                <a:spcPct val="110000"/>
              </a:lnSpc>
              <a:spcBef>
                <a:spcPts val="450"/>
              </a:spcBef>
              <a:defRPr sz="1350">
                <a:latin typeface="Mark OT Book" panose="020B0604020201010104" pitchFamily="34" charset="0"/>
              </a:defRPr>
            </a:lvl3pPr>
            <a:lvl4pPr marL="617220" indent="-137160">
              <a:lnSpc>
                <a:spcPct val="110000"/>
              </a:lnSpc>
              <a:spcBef>
                <a:spcPts val="450"/>
              </a:spcBef>
              <a:defRPr sz="900">
                <a:latin typeface="Mark OT Book" panose="020B0604020201010104" pitchFamily="34" charset="0"/>
              </a:defRPr>
            </a:lvl4pPr>
            <a:lvl5pPr marL="822960" indent="-137160">
              <a:lnSpc>
                <a:spcPct val="110000"/>
              </a:lnSpc>
              <a:spcBef>
                <a:spcPts val="450"/>
              </a:spcBef>
              <a:defRPr sz="9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13779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Content 3">
    <p:spTree>
      <p:nvGrpSpPr>
        <p:cNvPr id="1" name=""/>
        <p:cNvGrpSpPr/>
        <p:nvPr/>
      </p:nvGrpSpPr>
      <p:grpSpPr>
        <a:xfrm>
          <a:off x="0" y="0"/>
          <a:ext cx="0" cy="0"/>
          <a:chOff x="0" y="0"/>
          <a:chExt cx="0" cy="0"/>
        </a:xfrm>
      </p:grpSpPr>
      <p:sp>
        <p:nvSpPr>
          <p:cNvPr id="7" name="Presentation Name…">
            <a:extLst>
              <a:ext uri="{FF2B5EF4-FFF2-40B4-BE49-F238E27FC236}">
                <a16:creationId xmlns:a16="http://schemas.microsoft.com/office/drawing/2014/main" id="{FB23FCC8-93DE-40B9-92B3-CCCBAB810731}"/>
              </a:ext>
            </a:extLst>
          </p:cNvPr>
          <p:cNvSpPr txBox="1"/>
          <p:nvPr userDrawn="1"/>
        </p:nvSpPr>
        <p:spPr>
          <a:xfrm>
            <a:off x="-2000250" y="-838488"/>
            <a:ext cx="7943852" cy="447815"/>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val="1"/>
            </a:ext>
          </a:extLst>
        </p:spPr>
        <p:txBody>
          <a:bodyPr wrap="square" tIns="34290" bIns="34290">
            <a:spAutoFit/>
          </a:bodyPr>
          <a:lstStyle/>
          <a:p>
            <a:pPr marL="0" marR="0" lvl="0" indent="0" defTabSz="342900" eaLnBrk="1" fontAlgn="auto" latinLnBrk="0" hangingPunct="1">
              <a:lnSpc>
                <a:spcPct val="80000"/>
              </a:lnSpc>
              <a:spcBef>
                <a:spcPts val="0"/>
              </a:spcBef>
              <a:spcAft>
                <a:spcPts val="450"/>
              </a:spcAft>
              <a:buClrTx/>
              <a:buSzTx/>
              <a:buFontTx/>
              <a:buNone/>
              <a:tabLst/>
              <a:defRPr sz="10000">
                <a:solidFill>
                  <a:srgbClr val="FAFFF8"/>
                </a:solidFill>
                <a:latin typeface="Mark OT Bold"/>
                <a:ea typeface="Mark OT Bold"/>
                <a:cs typeface="Mark OT Bold"/>
                <a:sym typeface="Mark OT Bold"/>
              </a:defRPr>
            </a:pPr>
            <a:endParaRPr kumimoji="0" sz="3000" b="0" i="0" u="none" strike="noStrike" kern="0" cap="none" spc="0" normalizeH="0" baseline="0" noProof="0">
              <a:ln>
                <a:noFill/>
              </a:ln>
              <a:solidFill>
                <a:srgbClr val="0065A2"/>
              </a:solidFill>
              <a:effectLst/>
              <a:uLnTx/>
              <a:uFillTx/>
              <a:latin typeface="Mark OT"/>
              <a:ea typeface="Mark OT Bold"/>
              <a:cs typeface="Mark OT Bold"/>
              <a:sym typeface="Mark OT Bold"/>
            </a:endParaRPr>
          </a:p>
        </p:txBody>
      </p:sp>
      <p:sp>
        <p:nvSpPr>
          <p:cNvPr id="10" name="Title 9">
            <a:extLst>
              <a:ext uri="{FF2B5EF4-FFF2-40B4-BE49-F238E27FC236}">
                <a16:creationId xmlns:a16="http://schemas.microsoft.com/office/drawing/2014/main" id="{E5E97E07-1588-4D42-B103-D4E610BE85CD}"/>
              </a:ext>
            </a:extLst>
          </p:cNvPr>
          <p:cNvSpPr>
            <a:spLocks noGrp="1"/>
          </p:cNvSpPr>
          <p:nvPr>
            <p:ph type="title"/>
          </p:nvPr>
        </p:nvSpPr>
        <p:spPr>
          <a:xfrm>
            <a:off x="381000" y="977900"/>
            <a:ext cx="8401050" cy="801688"/>
          </a:xfrm>
          <a:prstGeom prst="rect">
            <a:avLst/>
          </a:prstGeom>
        </p:spPr>
        <p:txBody>
          <a:bodyPr anchor="ctr"/>
          <a:lstStyle>
            <a:lvl1pPr algn="l">
              <a:defRPr lang="en-US" sz="2700" dirty="0">
                <a:solidFill>
                  <a:srgbClr val="205E9F"/>
                </a:solidFill>
                <a:latin typeface="Mark OT" panose="020B0504020201010104" pitchFamily="34" charset="0"/>
              </a:defRPr>
            </a:lvl1pPr>
          </a:lstStyle>
          <a:p>
            <a:r>
              <a:rPr lang="en-US"/>
              <a:t>Click to edit Master title style</a:t>
            </a:r>
          </a:p>
        </p:txBody>
      </p:sp>
      <p:sp>
        <p:nvSpPr>
          <p:cNvPr id="14" name="Text Placeholder 13">
            <a:extLst>
              <a:ext uri="{FF2B5EF4-FFF2-40B4-BE49-F238E27FC236}">
                <a16:creationId xmlns:a16="http://schemas.microsoft.com/office/drawing/2014/main" id="{63273E4A-9413-4757-B876-A3397AA6BC49}"/>
              </a:ext>
            </a:extLst>
          </p:cNvPr>
          <p:cNvSpPr>
            <a:spLocks noGrp="1"/>
          </p:cNvSpPr>
          <p:nvPr>
            <p:ph type="body" sz="quarter" idx="11"/>
          </p:nvPr>
        </p:nvSpPr>
        <p:spPr>
          <a:xfrm>
            <a:off x="381000" y="1879600"/>
            <a:ext cx="4048125" cy="3873500"/>
          </a:xfrm>
          <a:prstGeom prst="rect">
            <a:avLst/>
          </a:prstGeom>
        </p:spPr>
        <p:txBody>
          <a:bodyPr/>
          <a:lstStyle>
            <a:lvl1pPr marL="205740" indent="-205740">
              <a:lnSpc>
                <a:spcPct val="110000"/>
              </a:lnSpc>
              <a:spcBef>
                <a:spcPts val="450"/>
              </a:spcBef>
              <a:defRPr sz="1800">
                <a:latin typeface="Mark OT Book" panose="020B0604020201010104" pitchFamily="34" charset="0"/>
              </a:defRPr>
            </a:lvl1pPr>
            <a:lvl2pPr marL="342900" indent="-205740">
              <a:lnSpc>
                <a:spcPct val="110000"/>
              </a:lnSpc>
              <a:spcBef>
                <a:spcPts val="450"/>
              </a:spcBef>
              <a:defRPr sz="1500">
                <a:latin typeface="Mark OT Book" panose="020B0604020201010104" pitchFamily="34" charset="0"/>
              </a:defRPr>
            </a:lvl2pPr>
            <a:lvl3pPr marL="480060" indent="-137160">
              <a:lnSpc>
                <a:spcPct val="110000"/>
              </a:lnSpc>
              <a:spcBef>
                <a:spcPts val="450"/>
              </a:spcBef>
              <a:defRPr sz="1350">
                <a:latin typeface="Mark OT Book" panose="020B0604020201010104" pitchFamily="34" charset="0"/>
              </a:defRPr>
            </a:lvl3pPr>
            <a:lvl4pPr marL="617220" indent="-137160">
              <a:lnSpc>
                <a:spcPct val="110000"/>
              </a:lnSpc>
              <a:spcBef>
                <a:spcPts val="450"/>
              </a:spcBef>
              <a:defRPr sz="900">
                <a:latin typeface="Mark OT Book" panose="020B0604020201010104" pitchFamily="34" charset="0"/>
              </a:defRPr>
            </a:lvl4pPr>
            <a:lvl5pPr marL="822960" indent="-137160">
              <a:lnSpc>
                <a:spcPct val="110000"/>
              </a:lnSpc>
              <a:spcBef>
                <a:spcPts val="450"/>
              </a:spcBef>
              <a:defRPr sz="9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3">
            <a:extLst>
              <a:ext uri="{FF2B5EF4-FFF2-40B4-BE49-F238E27FC236}">
                <a16:creationId xmlns:a16="http://schemas.microsoft.com/office/drawing/2014/main" id="{35B3FC23-79F2-4CF5-B136-2B31B004ED91}"/>
              </a:ext>
            </a:extLst>
          </p:cNvPr>
          <p:cNvSpPr>
            <a:spLocks noGrp="1"/>
          </p:cNvSpPr>
          <p:nvPr>
            <p:ph type="body" sz="quarter" idx="12"/>
          </p:nvPr>
        </p:nvSpPr>
        <p:spPr>
          <a:xfrm>
            <a:off x="4714875" y="1879600"/>
            <a:ext cx="4067175" cy="3873500"/>
          </a:xfrm>
          <a:prstGeom prst="rect">
            <a:avLst/>
          </a:prstGeom>
        </p:spPr>
        <p:txBody>
          <a:bodyPr/>
          <a:lstStyle>
            <a:lvl1pPr marL="205740" indent="-205740">
              <a:lnSpc>
                <a:spcPct val="110000"/>
              </a:lnSpc>
              <a:spcBef>
                <a:spcPts val="450"/>
              </a:spcBef>
              <a:defRPr sz="1800">
                <a:latin typeface="Mark OT Book" panose="020B0604020201010104" pitchFamily="34" charset="0"/>
              </a:defRPr>
            </a:lvl1pPr>
            <a:lvl2pPr marL="342900" indent="-205740">
              <a:lnSpc>
                <a:spcPct val="110000"/>
              </a:lnSpc>
              <a:spcBef>
                <a:spcPts val="450"/>
              </a:spcBef>
              <a:defRPr sz="1500">
                <a:latin typeface="Mark OT Book" panose="020B0604020201010104" pitchFamily="34" charset="0"/>
              </a:defRPr>
            </a:lvl2pPr>
            <a:lvl3pPr marL="480060" indent="-137160">
              <a:lnSpc>
                <a:spcPct val="110000"/>
              </a:lnSpc>
              <a:spcBef>
                <a:spcPts val="450"/>
              </a:spcBef>
              <a:defRPr sz="1350">
                <a:latin typeface="Mark OT Book" panose="020B0604020201010104" pitchFamily="34" charset="0"/>
              </a:defRPr>
            </a:lvl3pPr>
            <a:lvl4pPr marL="617220" indent="-137160">
              <a:lnSpc>
                <a:spcPct val="110000"/>
              </a:lnSpc>
              <a:spcBef>
                <a:spcPts val="450"/>
              </a:spcBef>
              <a:defRPr sz="900">
                <a:latin typeface="Mark OT Book" panose="020B0604020201010104" pitchFamily="34" charset="0"/>
              </a:defRPr>
            </a:lvl4pPr>
            <a:lvl5pPr marL="822960" indent="-137160">
              <a:lnSpc>
                <a:spcPct val="110000"/>
              </a:lnSpc>
              <a:spcBef>
                <a:spcPts val="450"/>
              </a:spcBef>
              <a:defRPr sz="900">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80239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7250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71923-9CAA-4719-B27F-68AC5A40A44E}"/>
              </a:ext>
            </a:extLst>
          </p:cNvPr>
          <p:cNvSpPr>
            <a:spLocks noGrp="1"/>
          </p:cNvSpPr>
          <p:nvPr>
            <p:ph type="title"/>
          </p:nvPr>
        </p:nvSpPr>
        <p:spPr>
          <a:xfrm>
            <a:off x="557213" y="1431925"/>
            <a:ext cx="8029575" cy="1325563"/>
          </a:xfrm>
          <a:prstGeom prst="rect">
            <a:avLst/>
          </a:prstGeom>
        </p:spPr>
        <p:txBody>
          <a:bodyPr anchor="ctr"/>
          <a:lstStyle>
            <a:lvl1pPr algn="l">
              <a:defRPr sz="3300">
                <a:solidFill>
                  <a:srgbClr val="205E9F"/>
                </a:solidFill>
                <a:latin typeface="Mark OT Book" panose="020B0604020201010104" pitchFamily="34" charset="0"/>
              </a:defRPr>
            </a:lvl1pPr>
          </a:lstStyle>
          <a:p>
            <a:r>
              <a:rPr lang="en-US"/>
              <a:t>Click to edit Master title style</a:t>
            </a:r>
          </a:p>
        </p:txBody>
      </p:sp>
    </p:spTree>
    <p:extLst>
      <p:ext uri="{BB962C8B-B14F-4D97-AF65-F5344CB8AC3E}">
        <p14:creationId xmlns:p14="http://schemas.microsoft.com/office/powerpoint/2010/main" val="3531485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2" name="Title 9">
            <a:extLst>
              <a:ext uri="{FF2B5EF4-FFF2-40B4-BE49-F238E27FC236}">
                <a16:creationId xmlns:a16="http://schemas.microsoft.com/office/drawing/2014/main" id="{4F2734DE-443D-41EC-B9F8-6184F56D70D1}"/>
              </a:ext>
            </a:extLst>
          </p:cNvPr>
          <p:cNvSpPr>
            <a:spLocks noGrp="1"/>
          </p:cNvSpPr>
          <p:nvPr>
            <p:ph type="title"/>
          </p:nvPr>
        </p:nvSpPr>
        <p:spPr>
          <a:xfrm>
            <a:off x="381000" y="977900"/>
            <a:ext cx="8401050" cy="801688"/>
          </a:xfrm>
          <a:prstGeom prst="rect">
            <a:avLst/>
          </a:prstGeom>
        </p:spPr>
        <p:txBody>
          <a:bodyPr anchor="ctr"/>
          <a:lstStyle>
            <a:lvl1pPr algn="l">
              <a:defRPr lang="en-US" sz="2700" dirty="0">
                <a:solidFill>
                  <a:srgbClr val="205E9F"/>
                </a:solidFill>
                <a:latin typeface="Mark OT" panose="020B0504020201010104" pitchFamily="34" charset="0"/>
              </a:defRPr>
            </a:lvl1pPr>
          </a:lstStyle>
          <a:p>
            <a:r>
              <a:rPr lang="en-US"/>
              <a:t>Click to edit Master title style</a:t>
            </a:r>
          </a:p>
        </p:txBody>
      </p:sp>
      <p:sp>
        <p:nvSpPr>
          <p:cNvPr id="3" name="Text Placeholder 13">
            <a:extLst>
              <a:ext uri="{FF2B5EF4-FFF2-40B4-BE49-F238E27FC236}">
                <a16:creationId xmlns:a16="http://schemas.microsoft.com/office/drawing/2014/main" id="{519B4CFF-86D7-43F5-884E-C84141021FF9}"/>
              </a:ext>
            </a:extLst>
          </p:cNvPr>
          <p:cNvSpPr>
            <a:spLocks noGrp="1"/>
          </p:cNvSpPr>
          <p:nvPr>
            <p:ph type="body" sz="quarter" idx="11"/>
          </p:nvPr>
        </p:nvSpPr>
        <p:spPr>
          <a:xfrm>
            <a:off x="381000" y="1879600"/>
            <a:ext cx="8401050" cy="3873500"/>
          </a:xfrm>
          <a:prstGeom prst="rect">
            <a:avLst/>
          </a:prstGeom>
        </p:spPr>
        <p:txBody>
          <a:bodyPr/>
          <a:lstStyle>
            <a:lvl1pPr marL="205740" indent="-205740">
              <a:lnSpc>
                <a:spcPct val="110000"/>
              </a:lnSpc>
              <a:spcBef>
                <a:spcPts val="450"/>
              </a:spcBef>
              <a:defRPr sz="1800">
                <a:solidFill>
                  <a:schemeClr val="tx1"/>
                </a:solidFill>
                <a:latin typeface="Mark OT Book" panose="020B0604020201010104" pitchFamily="34" charset="0"/>
              </a:defRPr>
            </a:lvl1pPr>
            <a:lvl2pPr marL="342900" indent="-205740">
              <a:lnSpc>
                <a:spcPct val="110000"/>
              </a:lnSpc>
              <a:spcBef>
                <a:spcPts val="450"/>
              </a:spcBef>
              <a:defRPr sz="1500">
                <a:solidFill>
                  <a:schemeClr val="tx1"/>
                </a:solidFill>
                <a:latin typeface="Mark OT Book" panose="020B0604020201010104" pitchFamily="34" charset="0"/>
              </a:defRPr>
            </a:lvl2pPr>
            <a:lvl3pPr marL="480060" indent="-137160">
              <a:lnSpc>
                <a:spcPct val="110000"/>
              </a:lnSpc>
              <a:spcBef>
                <a:spcPts val="450"/>
              </a:spcBef>
              <a:defRPr sz="1350">
                <a:solidFill>
                  <a:schemeClr val="tx1"/>
                </a:solidFill>
                <a:latin typeface="Mark OT Book" panose="020B0604020201010104" pitchFamily="34" charset="0"/>
              </a:defRPr>
            </a:lvl3pPr>
            <a:lvl4pPr marL="617220" indent="-137160">
              <a:lnSpc>
                <a:spcPct val="110000"/>
              </a:lnSpc>
              <a:spcBef>
                <a:spcPts val="450"/>
              </a:spcBef>
              <a:defRPr sz="900">
                <a:solidFill>
                  <a:schemeClr val="tx1"/>
                </a:solidFill>
                <a:latin typeface="Mark OT Book" panose="020B0604020201010104" pitchFamily="34" charset="0"/>
              </a:defRPr>
            </a:lvl4pPr>
            <a:lvl5pPr marL="822960" indent="-137160">
              <a:lnSpc>
                <a:spcPct val="110000"/>
              </a:lnSpc>
              <a:spcBef>
                <a:spcPts val="450"/>
              </a:spcBef>
              <a:defRPr sz="900">
                <a:solidFill>
                  <a:schemeClr val="tx1"/>
                </a:solidFill>
                <a:latin typeface="Mark OT Book" panose="020B06040202010101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2193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9500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r>
              <a:rPr lang="en-US"/>
              <a:t>Christy - ACLS - October 20, IPRH</a:t>
            </a:r>
          </a:p>
        </p:txBody>
      </p:sp>
      <p:sp>
        <p:nvSpPr>
          <p:cNvPr id="6" name="Slide Number Placeholder 5"/>
          <p:cNvSpPr>
            <a:spLocks noGrp="1"/>
          </p:cNvSpPr>
          <p:nvPr>
            <p:ph type="sldNum" sz="quarter" idx="12"/>
          </p:nvPr>
        </p:nvSpPr>
        <p:spPr/>
        <p:txBody>
          <a:bodyPr/>
          <a:lstStyle/>
          <a:p>
            <a:fld id="{45E99E1E-A0A4-4CDD-9322-16303059E6A3}" type="slidenum">
              <a:rPr lang="en-US" smtClean="0"/>
              <a:t>‹#›</a:t>
            </a:fld>
            <a:endParaRPr lang="en-US"/>
          </a:p>
        </p:txBody>
      </p:sp>
    </p:spTree>
    <p:extLst>
      <p:ext uri="{BB962C8B-B14F-4D97-AF65-F5344CB8AC3E}">
        <p14:creationId xmlns:p14="http://schemas.microsoft.com/office/powerpoint/2010/main" val="2731908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theme" Target="../theme/theme4.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slideLayout" Target="../slideLayouts/slideLayout21.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slideLayout" Target="../slideLayouts/slideLayout27.xml"/><Relationship Id="rId7" Type="http://schemas.openxmlformats.org/officeDocument/2006/relationships/image" Target="../media/image6.png"/><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6.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0"/>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328613" y="188278"/>
            <a:ext cx="84867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9771671-B446-49BD-8004-39A621F9A47D}"/>
              </a:ext>
            </a:extLst>
          </p:cNvPr>
          <p:cNvSpPr/>
          <p:nvPr userDrawn="1"/>
        </p:nvSpPr>
        <p:spPr>
          <a:xfrm>
            <a:off x="223241" y="104775"/>
            <a:ext cx="564356" cy="64293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3075" name="Picture 5"/>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5954" y="5953125"/>
            <a:ext cx="915590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4C1FF67F-4C9E-42C5-7BA2-1BFEFF91F2DA}"/>
              </a:ext>
            </a:extLst>
          </p:cNvPr>
          <p:cNvPicPr>
            <a:picLocks noChangeAspect="1"/>
          </p:cNvPicPr>
          <p:nvPr userDrawn="1"/>
        </p:nvPicPr>
        <p:blipFill>
          <a:blip r:embed="rId9" cstate="email">
            <a:extLst>
              <a:ext uri="{28A0092B-C50C-407E-A947-70E740481C1C}">
                <a14:useLocalDpi xmlns:a14="http://schemas.microsoft.com/office/drawing/2010/main"/>
              </a:ext>
            </a:extLst>
          </a:blip>
          <a:srcRect/>
          <a:stretch/>
        </p:blipFill>
        <p:spPr>
          <a:xfrm>
            <a:off x="310754" y="135731"/>
            <a:ext cx="441126" cy="590550"/>
          </a:xfrm>
          <a:prstGeom prst="ellipse">
            <a:avLst/>
          </a:prstGeom>
        </p:spPr>
      </p:pic>
    </p:spTree>
    <p:extLst>
      <p:ext uri="{BB962C8B-B14F-4D97-AF65-F5344CB8AC3E}">
        <p14:creationId xmlns:p14="http://schemas.microsoft.com/office/powerpoint/2010/main" val="2414381347"/>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Lst>
  <p:txStyles>
    <p:titleStyle>
      <a:lvl1pPr algn="ctr" defTabSz="171450" rtl="0" eaLnBrk="0" fontAlgn="base" hangingPunct="0">
        <a:spcBef>
          <a:spcPct val="0"/>
        </a:spcBef>
        <a:spcAft>
          <a:spcPct val="0"/>
        </a:spcAft>
        <a:defRPr sz="1650" kern="1200">
          <a:solidFill>
            <a:schemeClr val="tx1"/>
          </a:solidFill>
          <a:latin typeface="+mj-lt"/>
          <a:ea typeface="+mj-ea"/>
          <a:cs typeface="+mj-cs"/>
        </a:defRPr>
      </a:lvl1pPr>
      <a:lvl2pPr algn="ctr" defTabSz="171450" rtl="0" eaLnBrk="0" fontAlgn="base" hangingPunct="0">
        <a:spcBef>
          <a:spcPct val="0"/>
        </a:spcBef>
        <a:spcAft>
          <a:spcPct val="0"/>
        </a:spcAft>
        <a:defRPr sz="1650">
          <a:solidFill>
            <a:schemeClr val="tx1"/>
          </a:solidFill>
          <a:latin typeface="Calibri" panose="020F0502020204030204" pitchFamily="34" charset="0"/>
        </a:defRPr>
      </a:lvl2pPr>
      <a:lvl3pPr algn="ctr" defTabSz="171450" rtl="0" eaLnBrk="0" fontAlgn="base" hangingPunct="0">
        <a:spcBef>
          <a:spcPct val="0"/>
        </a:spcBef>
        <a:spcAft>
          <a:spcPct val="0"/>
        </a:spcAft>
        <a:defRPr sz="1650">
          <a:solidFill>
            <a:schemeClr val="tx1"/>
          </a:solidFill>
          <a:latin typeface="Calibri" panose="020F0502020204030204" pitchFamily="34" charset="0"/>
        </a:defRPr>
      </a:lvl3pPr>
      <a:lvl4pPr algn="ctr" defTabSz="171450" rtl="0" eaLnBrk="0" fontAlgn="base" hangingPunct="0">
        <a:spcBef>
          <a:spcPct val="0"/>
        </a:spcBef>
        <a:spcAft>
          <a:spcPct val="0"/>
        </a:spcAft>
        <a:defRPr sz="1650">
          <a:solidFill>
            <a:schemeClr val="tx1"/>
          </a:solidFill>
          <a:latin typeface="Calibri" panose="020F0502020204030204" pitchFamily="34" charset="0"/>
        </a:defRPr>
      </a:lvl4pPr>
      <a:lvl5pPr algn="ctr" defTabSz="171450" rtl="0" eaLnBrk="0" fontAlgn="base" hangingPunct="0">
        <a:spcBef>
          <a:spcPct val="0"/>
        </a:spcBef>
        <a:spcAft>
          <a:spcPct val="0"/>
        </a:spcAft>
        <a:defRPr sz="1650">
          <a:solidFill>
            <a:schemeClr val="tx1"/>
          </a:solidFill>
          <a:latin typeface="Calibri" panose="020F0502020204030204" pitchFamily="34" charset="0"/>
        </a:defRPr>
      </a:lvl5pPr>
      <a:lvl6pPr marL="342900" algn="ctr" defTabSz="171450" rtl="0" fontAlgn="base">
        <a:spcBef>
          <a:spcPct val="0"/>
        </a:spcBef>
        <a:spcAft>
          <a:spcPct val="0"/>
        </a:spcAft>
        <a:defRPr sz="1650">
          <a:solidFill>
            <a:schemeClr val="tx1"/>
          </a:solidFill>
          <a:latin typeface="Calibri" panose="020F0502020204030204" pitchFamily="34" charset="0"/>
        </a:defRPr>
      </a:lvl6pPr>
      <a:lvl7pPr marL="685800" algn="ctr" defTabSz="171450" rtl="0" fontAlgn="base">
        <a:spcBef>
          <a:spcPct val="0"/>
        </a:spcBef>
        <a:spcAft>
          <a:spcPct val="0"/>
        </a:spcAft>
        <a:defRPr sz="1650">
          <a:solidFill>
            <a:schemeClr val="tx1"/>
          </a:solidFill>
          <a:latin typeface="Calibri" panose="020F0502020204030204" pitchFamily="34" charset="0"/>
        </a:defRPr>
      </a:lvl7pPr>
      <a:lvl8pPr marL="1028700" algn="ctr" defTabSz="171450" rtl="0" fontAlgn="base">
        <a:spcBef>
          <a:spcPct val="0"/>
        </a:spcBef>
        <a:spcAft>
          <a:spcPct val="0"/>
        </a:spcAft>
        <a:defRPr sz="1650">
          <a:solidFill>
            <a:schemeClr val="tx1"/>
          </a:solidFill>
          <a:latin typeface="Calibri" panose="020F0502020204030204" pitchFamily="34" charset="0"/>
        </a:defRPr>
      </a:lvl8pPr>
      <a:lvl9pPr marL="1371600" algn="ctr" defTabSz="171450" rtl="0" fontAlgn="base">
        <a:spcBef>
          <a:spcPct val="0"/>
        </a:spcBef>
        <a:spcAft>
          <a:spcPct val="0"/>
        </a:spcAft>
        <a:defRPr sz="1650">
          <a:solidFill>
            <a:schemeClr val="tx1"/>
          </a:solidFill>
          <a:latin typeface="Calibri" panose="020F0502020204030204" pitchFamily="34" charset="0"/>
        </a:defRPr>
      </a:lvl9pPr>
    </p:titleStyle>
    <p:bodyStyle>
      <a:lvl1pPr marL="128588" indent="-128588" algn="l" defTabSz="17145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1pPr>
      <a:lvl2pPr marL="278606" indent="-107156" algn="l" defTabSz="171450" rtl="0" eaLnBrk="0" fontAlgn="base" hangingPunct="0">
        <a:spcBef>
          <a:spcPct val="20000"/>
        </a:spcBef>
        <a:spcAft>
          <a:spcPct val="0"/>
        </a:spcAft>
        <a:buFont typeface="Arial" panose="020B0604020202020204" pitchFamily="34" charset="0"/>
        <a:buChar char="–"/>
        <a:defRPr sz="1050" kern="1200">
          <a:solidFill>
            <a:schemeClr val="tx1"/>
          </a:solidFill>
          <a:latin typeface="+mn-lt"/>
          <a:ea typeface="+mn-ea"/>
          <a:cs typeface="+mn-cs"/>
        </a:defRPr>
      </a:lvl2pPr>
      <a:lvl3pPr marL="428625" indent="-85725" algn="l" defTabSz="171450" rtl="0" eaLnBrk="0" fontAlgn="base" hangingPunct="0">
        <a:spcBef>
          <a:spcPct val="20000"/>
        </a:spcBef>
        <a:spcAft>
          <a:spcPct val="0"/>
        </a:spcAft>
        <a:buFont typeface="Arial" panose="020B0604020202020204" pitchFamily="34" charset="0"/>
        <a:buChar char="•"/>
        <a:defRPr sz="900" kern="1200">
          <a:solidFill>
            <a:schemeClr val="tx1"/>
          </a:solidFill>
          <a:latin typeface="+mn-lt"/>
          <a:ea typeface="+mn-ea"/>
          <a:cs typeface="+mn-cs"/>
        </a:defRPr>
      </a:lvl3pPr>
      <a:lvl4pPr marL="60007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4pPr>
      <a:lvl5pPr marL="77152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5pPr>
      <a:lvl6pPr marL="942975" indent="-85725" algn="l" defTabSz="171450" rtl="0" eaLnBrk="1" latinLnBrk="0" hangingPunct="1">
        <a:spcBef>
          <a:spcPct val="20000"/>
        </a:spcBef>
        <a:buFont typeface="Arial"/>
        <a:buChar char="•"/>
        <a:defRPr sz="750" kern="1200">
          <a:solidFill>
            <a:schemeClr val="tx1"/>
          </a:solidFill>
          <a:latin typeface="+mn-lt"/>
          <a:ea typeface="+mn-ea"/>
          <a:cs typeface="+mn-cs"/>
        </a:defRPr>
      </a:lvl6pPr>
      <a:lvl7pPr marL="1114425" indent="-85725" algn="l" defTabSz="171450" rtl="0" eaLnBrk="1" latinLnBrk="0" hangingPunct="1">
        <a:spcBef>
          <a:spcPct val="20000"/>
        </a:spcBef>
        <a:buFont typeface="Arial"/>
        <a:buChar char="•"/>
        <a:defRPr sz="750" kern="1200">
          <a:solidFill>
            <a:schemeClr val="tx1"/>
          </a:solidFill>
          <a:latin typeface="+mn-lt"/>
          <a:ea typeface="+mn-ea"/>
          <a:cs typeface="+mn-cs"/>
        </a:defRPr>
      </a:lvl7pPr>
      <a:lvl8pPr marL="1285875" indent="-85725" algn="l" defTabSz="171450" rtl="0" eaLnBrk="1" latinLnBrk="0" hangingPunct="1">
        <a:spcBef>
          <a:spcPct val="20000"/>
        </a:spcBef>
        <a:buFont typeface="Arial"/>
        <a:buChar char="•"/>
        <a:defRPr sz="750" kern="1200">
          <a:solidFill>
            <a:schemeClr val="tx1"/>
          </a:solidFill>
          <a:latin typeface="+mn-lt"/>
          <a:ea typeface="+mn-ea"/>
          <a:cs typeface="+mn-cs"/>
        </a:defRPr>
      </a:lvl8pPr>
      <a:lvl9pPr marL="1457325" indent="-85725" algn="l" defTabSz="171450" rtl="0" eaLnBrk="1" latinLnBrk="0" hangingPunct="1">
        <a:spcBef>
          <a:spcPct val="20000"/>
        </a:spcBef>
        <a:buFont typeface="Arial"/>
        <a:buChar char="•"/>
        <a:defRPr sz="750" kern="1200">
          <a:solidFill>
            <a:schemeClr val="tx1"/>
          </a:solidFill>
          <a:latin typeface="+mn-lt"/>
          <a:ea typeface="+mn-ea"/>
          <a:cs typeface="+mn-cs"/>
        </a:defRPr>
      </a:lvl9pPr>
    </p:bodyStyle>
    <p:otherStyle>
      <a:defPPr>
        <a:defRPr lang="en-US"/>
      </a:defPPr>
      <a:lvl1pPr marL="0" algn="l" defTabSz="171450" rtl="0" eaLnBrk="1" latinLnBrk="0" hangingPunct="1">
        <a:defRPr sz="675" kern="1200">
          <a:solidFill>
            <a:schemeClr val="tx1"/>
          </a:solidFill>
          <a:latin typeface="+mn-lt"/>
          <a:ea typeface="+mn-ea"/>
          <a:cs typeface="+mn-cs"/>
        </a:defRPr>
      </a:lvl1pPr>
      <a:lvl2pPr marL="171450" algn="l" defTabSz="171450" rtl="0" eaLnBrk="1" latinLnBrk="0" hangingPunct="1">
        <a:defRPr sz="675" kern="1200">
          <a:solidFill>
            <a:schemeClr val="tx1"/>
          </a:solidFill>
          <a:latin typeface="+mn-lt"/>
          <a:ea typeface="+mn-ea"/>
          <a:cs typeface="+mn-cs"/>
        </a:defRPr>
      </a:lvl2pPr>
      <a:lvl3pPr marL="342900" algn="l" defTabSz="171450" rtl="0" eaLnBrk="1" latinLnBrk="0" hangingPunct="1">
        <a:defRPr sz="675" kern="1200">
          <a:solidFill>
            <a:schemeClr val="tx1"/>
          </a:solidFill>
          <a:latin typeface="+mn-lt"/>
          <a:ea typeface="+mn-ea"/>
          <a:cs typeface="+mn-cs"/>
        </a:defRPr>
      </a:lvl3pPr>
      <a:lvl4pPr marL="514350" algn="l" defTabSz="171450" rtl="0" eaLnBrk="1" latinLnBrk="0" hangingPunct="1">
        <a:defRPr sz="675" kern="1200">
          <a:solidFill>
            <a:schemeClr val="tx1"/>
          </a:solidFill>
          <a:latin typeface="+mn-lt"/>
          <a:ea typeface="+mn-ea"/>
          <a:cs typeface="+mn-cs"/>
        </a:defRPr>
      </a:lvl4pPr>
      <a:lvl5pPr marL="685800" algn="l" defTabSz="171450" rtl="0" eaLnBrk="1" latinLnBrk="0" hangingPunct="1">
        <a:defRPr sz="675" kern="1200">
          <a:solidFill>
            <a:schemeClr val="tx1"/>
          </a:solidFill>
          <a:latin typeface="+mn-lt"/>
          <a:ea typeface="+mn-ea"/>
          <a:cs typeface="+mn-cs"/>
        </a:defRPr>
      </a:lvl5pPr>
      <a:lvl6pPr marL="857250" algn="l" defTabSz="171450" rtl="0" eaLnBrk="1" latinLnBrk="0" hangingPunct="1">
        <a:defRPr sz="675" kern="1200">
          <a:solidFill>
            <a:schemeClr val="tx1"/>
          </a:solidFill>
          <a:latin typeface="+mn-lt"/>
          <a:ea typeface="+mn-ea"/>
          <a:cs typeface="+mn-cs"/>
        </a:defRPr>
      </a:lvl6pPr>
      <a:lvl7pPr marL="1028700" algn="l" defTabSz="171450" rtl="0" eaLnBrk="1" latinLnBrk="0" hangingPunct="1">
        <a:defRPr sz="675" kern="1200">
          <a:solidFill>
            <a:schemeClr val="tx1"/>
          </a:solidFill>
          <a:latin typeface="+mn-lt"/>
          <a:ea typeface="+mn-ea"/>
          <a:cs typeface="+mn-cs"/>
        </a:defRPr>
      </a:lvl7pPr>
      <a:lvl8pPr marL="1200150" algn="l" defTabSz="171450" rtl="0" eaLnBrk="1" latinLnBrk="0" hangingPunct="1">
        <a:defRPr sz="675" kern="1200">
          <a:solidFill>
            <a:schemeClr val="tx1"/>
          </a:solidFill>
          <a:latin typeface="+mn-lt"/>
          <a:ea typeface="+mn-ea"/>
          <a:cs typeface="+mn-cs"/>
        </a:defRPr>
      </a:lvl8pPr>
      <a:lvl9pPr marL="1371600" algn="l" defTabSz="171450" rtl="0" eaLnBrk="1" latinLnBrk="0" hangingPunct="1">
        <a:defRPr sz="675"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36231" y="2"/>
            <a:ext cx="5019675" cy="65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0"/>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328613" y="173038"/>
            <a:ext cx="84867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5954" y="5953125"/>
            <a:ext cx="915590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9F59B051-6EB6-4B96-BA33-9240DD82063E}"/>
              </a:ext>
            </a:extLst>
          </p:cNvPr>
          <p:cNvSpPr/>
          <p:nvPr userDrawn="1"/>
        </p:nvSpPr>
        <p:spPr>
          <a:xfrm>
            <a:off x="183952" y="100013"/>
            <a:ext cx="598289" cy="73580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3" name="Picture 2">
            <a:extLst>
              <a:ext uri="{FF2B5EF4-FFF2-40B4-BE49-F238E27FC236}">
                <a16:creationId xmlns:a16="http://schemas.microsoft.com/office/drawing/2014/main" id="{1D7C09BD-DD33-4941-8845-D6D5A1F2CCEE}"/>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310754" y="135731"/>
            <a:ext cx="441126" cy="590550"/>
          </a:xfrm>
          <a:prstGeom prst="ellipse">
            <a:avLst/>
          </a:prstGeom>
        </p:spPr>
      </p:pic>
    </p:spTree>
    <p:extLst>
      <p:ext uri="{BB962C8B-B14F-4D97-AF65-F5344CB8AC3E}">
        <p14:creationId xmlns:p14="http://schemas.microsoft.com/office/powerpoint/2010/main" val="1533947125"/>
      </p:ext>
    </p:extLst>
  </p:cSld>
  <p:clrMap bg1="lt1" tx1="dk1" bg2="lt2" tx2="dk2" accent1="accent1" accent2="accent2" accent3="accent3" accent4="accent4" accent5="accent5" accent6="accent6" hlink="hlink" folHlink="folHlink"/>
  <p:sldLayoutIdLst>
    <p:sldLayoutId id="2147483669" r:id="rId1"/>
    <p:sldLayoutId id="2147483670" r:id="rId2"/>
  </p:sldLayoutIdLst>
  <p:txStyles>
    <p:titleStyle>
      <a:lvl1pPr algn="ctr" defTabSz="171450" rtl="0" eaLnBrk="0" fontAlgn="base" hangingPunct="0">
        <a:spcBef>
          <a:spcPct val="0"/>
        </a:spcBef>
        <a:spcAft>
          <a:spcPct val="0"/>
        </a:spcAft>
        <a:defRPr sz="1650" kern="1200">
          <a:solidFill>
            <a:schemeClr val="tx1"/>
          </a:solidFill>
          <a:latin typeface="+mj-lt"/>
          <a:ea typeface="+mj-ea"/>
          <a:cs typeface="+mj-cs"/>
        </a:defRPr>
      </a:lvl1pPr>
      <a:lvl2pPr algn="ctr" defTabSz="171450" rtl="0" eaLnBrk="0" fontAlgn="base" hangingPunct="0">
        <a:spcBef>
          <a:spcPct val="0"/>
        </a:spcBef>
        <a:spcAft>
          <a:spcPct val="0"/>
        </a:spcAft>
        <a:defRPr sz="1650">
          <a:solidFill>
            <a:schemeClr val="tx1"/>
          </a:solidFill>
          <a:latin typeface="Calibri" panose="020F0502020204030204" pitchFamily="34" charset="0"/>
        </a:defRPr>
      </a:lvl2pPr>
      <a:lvl3pPr algn="ctr" defTabSz="171450" rtl="0" eaLnBrk="0" fontAlgn="base" hangingPunct="0">
        <a:spcBef>
          <a:spcPct val="0"/>
        </a:spcBef>
        <a:spcAft>
          <a:spcPct val="0"/>
        </a:spcAft>
        <a:defRPr sz="1650">
          <a:solidFill>
            <a:schemeClr val="tx1"/>
          </a:solidFill>
          <a:latin typeface="Calibri" panose="020F0502020204030204" pitchFamily="34" charset="0"/>
        </a:defRPr>
      </a:lvl3pPr>
      <a:lvl4pPr algn="ctr" defTabSz="171450" rtl="0" eaLnBrk="0" fontAlgn="base" hangingPunct="0">
        <a:spcBef>
          <a:spcPct val="0"/>
        </a:spcBef>
        <a:spcAft>
          <a:spcPct val="0"/>
        </a:spcAft>
        <a:defRPr sz="1650">
          <a:solidFill>
            <a:schemeClr val="tx1"/>
          </a:solidFill>
          <a:latin typeface="Calibri" panose="020F0502020204030204" pitchFamily="34" charset="0"/>
        </a:defRPr>
      </a:lvl4pPr>
      <a:lvl5pPr algn="ctr" defTabSz="171450" rtl="0" eaLnBrk="0" fontAlgn="base" hangingPunct="0">
        <a:spcBef>
          <a:spcPct val="0"/>
        </a:spcBef>
        <a:spcAft>
          <a:spcPct val="0"/>
        </a:spcAft>
        <a:defRPr sz="1650">
          <a:solidFill>
            <a:schemeClr val="tx1"/>
          </a:solidFill>
          <a:latin typeface="Calibri" panose="020F0502020204030204" pitchFamily="34" charset="0"/>
        </a:defRPr>
      </a:lvl5pPr>
      <a:lvl6pPr marL="342900" algn="ctr" defTabSz="171450" rtl="0" fontAlgn="base">
        <a:spcBef>
          <a:spcPct val="0"/>
        </a:spcBef>
        <a:spcAft>
          <a:spcPct val="0"/>
        </a:spcAft>
        <a:defRPr sz="1650">
          <a:solidFill>
            <a:schemeClr val="tx1"/>
          </a:solidFill>
          <a:latin typeface="Calibri" panose="020F0502020204030204" pitchFamily="34" charset="0"/>
        </a:defRPr>
      </a:lvl6pPr>
      <a:lvl7pPr marL="685800" algn="ctr" defTabSz="171450" rtl="0" fontAlgn="base">
        <a:spcBef>
          <a:spcPct val="0"/>
        </a:spcBef>
        <a:spcAft>
          <a:spcPct val="0"/>
        </a:spcAft>
        <a:defRPr sz="1650">
          <a:solidFill>
            <a:schemeClr val="tx1"/>
          </a:solidFill>
          <a:latin typeface="Calibri" panose="020F0502020204030204" pitchFamily="34" charset="0"/>
        </a:defRPr>
      </a:lvl7pPr>
      <a:lvl8pPr marL="1028700" algn="ctr" defTabSz="171450" rtl="0" fontAlgn="base">
        <a:spcBef>
          <a:spcPct val="0"/>
        </a:spcBef>
        <a:spcAft>
          <a:spcPct val="0"/>
        </a:spcAft>
        <a:defRPr sz="1650">
          <a:solidFill>
            <a:schemeClr val="tx1"/>
          </a:solidFill>
          <a:latin typeface="Calibri" panose="020F0502020204030204" pitchFamily="34" charset="0"/>
        </a:defRPr>
      </a:lvl8pPr>
      <a:lvl9pPr marL="1371600" algn="ctr" defTabSz="171450" rtl="0" fontAlgn="base">
        <a:spcBef>
          <a:spcPct val="0"/>
        </a:spcBef>
        <a:spcAft>
          <a:spcPct val="0"/>
        </a:spcAft>
        <a:defRPr sz="1650">
          <a:solidFill>
            <a:schemeClr val="tx1"/>
          </a:solidFill>
          <a:latin typeface="Calibri" panose="020F0502020204030204" pitchFamily="34" charset="0"/>
        </a:defRPr>
      </a:lvl9pPr>
    </p:titleStyle>
    <p:bodyStyle>
      <a:lvl1pPr marL="128588" indent="-128588" algn="l" defTabSz="17145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1pPr>
      <a:lvl2pPr marL="278606" indent="-107156" algn="l" defTabSz="171450" rtl="0" eaLnBrk="0" fontAlgn="base" hangingPunct="0">
        <a:spcBef>
          <a:spcPct val="20000"/>
        </a:spcBef>
        <a:spcAft>
          <a:spcPct val="0"/>
        </a:spcAft>
        <a:buFont typeface="Arial" panose="020B0604020202020204" pitchFamily="34" charset="0"/>
        <a:buChar char="–"/>
        <a:defRPr sz="1050" kern="1200">
          <a:solidFill>
            <a:schemeClr val="tx1"/>
          </a:solidFill>
          <a:latin typeface="+mn-lt"/>
          <a:ea typeface="+mn-ea"/>
          <a:cs typeface="+mn-cs"/>
        </a:defRPr>
      </a:lvl2pPr>
      <a:lvl3pPr marL="428625" indent="-85725" algn="l" defTabSz="171450" rtl="0" eaLnBrk="0" fontAlgn="base" hangingPunct="0">
        <a:spcBef>
          <a:spcPct val="20000"/>
        </a:spcBef>
        <a:spcAft>
          <a:spcPct val="0"/>
        </a:spcAft>
        <a:buFont typeface="Arial" panose="020B0604020202020204" pitchFamily="34" charset="0"/>
        <a:buChar char="•"/>
        <a:defRPr sz="900" kern="1200">
          <a:solidFill>
            <a:schemeClr val="tx1"/>
          </a:solidFill>
          <a:latin typeface="+mn-lt"/>
          <a:ea typeface="+mn-ea"/>
          <a:cs typeface="+mn-cs"/>
        </a:defRPr>
      </a:lvl3pPr>
      <a:lvl4pPr marL="60007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4pPr>
      <a:lvl5pPr marL="77152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5pPr>
      <a:lvl6pPr marL="942975" indent="-85725" algn="l" defTabSz="171450" rtl="0" eaLnBrk="1" latinLnBrk="0" hangingPunct="1">
        <a:spcBef>
          <a:spcPct val="20000"/>
        </a:spcBef>
        <a:buFont typeface="Arial"/>
        <a:buChar char="•"/>
        <a:defRPr sz="750" kern="1200">
          <a:solidFill>
            <a:schemeClr val="tx1"/>
          </a:solidFill>
          <a:latin typeface="+mn-lt"/>
          <a:ea typeface="+mn-ea"/>
          <a:cs typeface="+mn-cs"/>
        </a:defRPr>
      </a:lvl6pPr>
      <a:lvl7pPr marL="1114425" indent="-85725" algn="l" defTabSz="171450" rtl="0" eaLnBrk="1" latinLnBrk="0" hangingPunct="1">
        <a:spcBef>
          <a:spcPct val="20000"/>
        </a:spcBef>
        <a:buFont typeface="Arial"/>
        <a:buChar char="•"/>
        <a:defRPr sz="750" kern="1200">
          <a:solidFill>
            <a:schemeClr val="tx1"/>
          </a:solidFill>
          <a:latin typeface="+mn-lt"/>
          <a:ea typeface="+mn-ea"/>
          <a:cs typeface="+mn-cs"/>
        </a:defRPr>
      </a:lvl7pPr>
      <a:lvl8pPr marL="1285875" indent="-85725" algn="l" defTabSz="171450" rtl="0" eaLnBrk="1" latinLnBrk="0" hangingPunct="1">
        <a:spcBef>
          <a:spcPct val="20000"/>
        </a:spcBef>
        <a:buFont typeface="Arial"/>
        <a:buChar char="•"/>
        <a:defRPr sz="750" kern="1200">
          <a:solidFill>
            <a:schemeClr val="tx1"/>
          </a:solidFill>
          <a:latin typeface="+mn-lt"/>
          <a:ea typeface="+mn-ea"/>
          <a:cs typeface="+mn-cs"/>
        </a:defRPr>
      </a:lvl8pPr>
      <a:lvl9pPr marL="1457325" indent="-85725" algn="l" defTabSz="171450" rtl="0" eaLnBrk="1" latinLnBrk="0" hangingPunct="1">
        <a:spcBef>
          <a:spcPct val="20000"/>
        </a:spcBef>
        <a:buFont typeface="Arial"/>
        <a:buChar char="•"/>
        <a:defRPr sz="750" kern="1200">
          <a:solidFill>
            <a:schemeClr val="tx1"/>
          </a:solidFill>
          <a:latin typeface="+mn-lt"/>
          <a:ea typeface="+mn-ea"/>
          <a:cs typeface="+mn-cs"/>
        </a:defRPr>
      </a:lvl9pPr>
    </p:bodyStyle>
    <p:otherStyle>
      <a:defPPr>
        <a:defRPr lang="en-US"/>
      </a:defPPr>
      <a:lvl1pPr marL="0" algn="l" defTabSz="171450" rtl="0" eaLnBrk="1" latinLnBrk="0" hangingPunct="1">
        <a:defRPr sz="675" kern="1200">
          <a:solidFill>
            <a:schemeClr val="tx1"/>
          </a:solidFill>
          <a:latin typeface="+mn-lt"/>
          <a:ea typeface="+mn-ea"/>
          <a:cs typeface="+mn-cs"/>
        </a:defRPr>
      </a:lvl1pPr>
      <a:lvl2pPr marL="171450" algn="l" defTabSz="171450" rtl="0" eaLnBrk="1" latinLnBrk="0" hangingPunct="1">
        <a:defRPr sz="675" kern="1200">
          <a:solidFill>
            <a:schemeClr val="tx1"/>
          </a:solidFill>
          <a:latin typeface="+mn-lt"/>
          <a:ea typeface="+mn-ea"/>
          <a:cs typeface="+mn-cs"/>
        </a:defRPr>
      </a:lvl2pPr>
      <a:lvl3pPr marL="342900" algn="l" defTabSz="171450" rtl="0" eaLnBrk="1" latinLnBrk="0" hangingPunct="1">
        <a:defRPr sz="675" kern="1200">
          <a:solidFill>
            <a:schemeClr val="tx1"/>
          </a:solidFill>
          <a:latin typeface="+mn-lt"/>
          <a:ea typeface="+mn-ea"/>
          <a:cs typeface="+mn-cs"/>
        </a:defRPr>
      </a:lvl3pPr>
      <a:lvl4pPr marL="514350" algn="l" defTabSz="171450" rtl="0" eaLnBrk="1" latinLnBrk="0" hangingPunct="1">
        <a:defRPr sz="675" kern="1200">
          <a:solidFill>
            <a:schemeClr val="tx1"/>
          </a:solidFill>
          <a:latin typeface="+mn-lt"/>
          <a:ea typeface="+mn-ea"/>
          <a:cs typeface="+mn-cs"/>
        </a:defRPr>
      </a:lvl4pPr>
      <a:lvl5pPr marL="685800" algn="l" defTabSz="171450" rtl="0" eaLnBrk="1" latinLnBrk="0" hangingPunct="1">
        <a:defRPr sz="675" kern="1200">
          <a:solidFill>
            <a:schemeClr val="tx1"/>
          </a:solidFill>
          <a:latin typeface="+mn-lt"/>
          <a:ea typeface="+mn-ea"/>
          <a:cs typeface="+mn-cs"/>
        </a:defRPr>
      </a:lvl5pPr>
      <a:lvl6pPr marL="857250" algn="l" defTabSz="171450" rtl="0" eaLnBrk="1" latinLnBrk="0" hangingPunct="1">
        <a:defRPr sz="675" kern="1200">
          <a:solidFill>
            <a:schemeClr val="tx1"/>
          </a:solidFill>
          <a:latin typeface="+mn-lt"/>
          <a:ea typeface="+mn-ea"/>
          <a:cs typeface="+mn-cs"/>
        </a:defRPr>
      </a:lvl6pPr>
      <a:lvl7pPr marL="1028700" algn="l" defTabSz="171450" rtl="0" eaLnBrk="1" latinLnBrk="0" hangingPunct="1">
        <a:defRPr sz="675" kern="1200">
          <a:solidFill>
            <a:schemeClr val="tx1"/>
          </a:solidFill>
          <a:latin typeface="+mn-lt"/>
          <a:ea typeface="+mn-ea"/>
          <a:cs typeface="+mn-cs"/>
        </a:defRPr>
      </a:lvl7pPr>
      <a:lvl8pPr marL="1200150" algn="l" defTabSz="171450" rtl="0" eaLnBrk="1" latinLnBrk="0" hangingPunct="1">
        <a:defRPr sz="675" kern="1200">
          <a:solidFill>
            <a:schemeClr val="tx1"/>
          </a:solidFill>
          <a:latin typeface="+mn-lt"/>
          <a:ea typeface="+mn-ea"/>
          <a:cs typeface="+mn-cs"/>
        </a:defRPr>
      </a:lvl8pPr>
      <a:lvl9pPr marL="1371600" algn="l" defTabSz="171450" rtl="0" eaLnBrk="1" latinLnBrk="0" hangingPunct="1">
        <a:defRPr sz="67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328613" y="173068"/>
            <a:ext cx="8486775" cy="52705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a:xfrm>
            <a:off x="-5635" y="5847188"/>
            <a:ext cx="9161469" cy="1028700"/>
          </a:xfrm>
          <a:prstGeom prst="rect">
            <a:avLst/>
          </a:prstGeom>
        </p:spPr>
      </p:pic>
    </p:spTree>
    <p:extLst>
      <p:ext uri="{BB962C8B-B14F-4D97-AF65-F5344CB8AC3E}">
        <p14:creationId xmlns:p14="http://schemas.microsoft.com/office/powerpoint/2010/main" val="3286082942"/>
      </p:ext>
    </p:extLst>
  </p:cSld>
  <p:clrMap bg1="lt1" tx1="dk1" bg2="lt2" tx2="dk2" accent1="accent1" accent2="accent2" accent3="accent3" accent4="accent4" accent5="accent5" accent6="accent6" hlink="hlink" folHlink="folHlink"/>
  <p:sldLayoutIdLst>
    <p:sldLayoutId id="2147483672" r:id="rId1"/>
    <p:sldLayoutId id="2147483673" r:id="rId2"/>
  </p:sldLayoutIdLst>
  <p:txStyles>
    <p:titleStyle>
      <a:lvl1pPr algn="ctr" defTabSz="171450" rtl="0" eaLnBrk="1" latinLnBrk="0" hangingPunct="1">
        <a:spcBef>
          <a:spcPct val="0"/>
        </a:spcBef>
        <a:buNone/>
        <a:defRPr sz="1650" kern="1200">
          <a:solidFill>
            <a:schemeClr val="tx1"/>
          </a:solidFill>
          <a:latin typeface="+mj-lt"/>
          <a:ea typeface="+mj-ea"/>
          <a:cs typeface="+mj-cs"/>
        </a:defRPr>
      </a:lvl1pPr>
    </p:titleStyle>
    <p:bodyStyle>
      <a:lvl1pPr marL="128588" indent="-128588" algn="l" defTabSz="171450" rtl="0" eaLnBrk="1" latinLnBrk="0" hangingPunct="1">
        <a:spcBef>
          <a:spcPct val="20000"/>
        </a:spcBef>
        <a:buFont typeface="Arial"/>
        <a:buChar char="•"/>
        <a:defRPr sz="1200" kern="1200">
          <a:solidFill>
            <a:schemeClr val="tx1"/>
          </a:solidFill>
          <a:latin typeface="+mn-lt"/>
          <a:ea typeface="+mn-ea"/>
          <a:cs typeface="+mn-cs"/>
        </a:defRPr>
      </a:lvl1pPr>
      <a:lvl2pPr marL="278606" indent="-107156" algn="l" defTabSz="171450" rtl="0" eaLnBrk="1" latinLnBrk="0" hangingPunct="1">
        <a:spcBef>
          <a:spcPct val="20000"/>
        </a:spcBef>
        <a:buFont typeface="Arial"/>
        <a:buChar char="–"/>
        <a:defRPr sz="1050" kern="1200">
          <a:solidFill>
            <a:schemeClr val="tx1"/>
          </a:solidFill>
          <a:latin typeface="+mn-lt"/>
          <a:ea typeface="+mn-ea"/>
          <a:cs typeface="+mn-cs"/>
        </a:defRPr>
      </a:lvl2pPr>
      <a:lvl3pPr marL="428625" indent="-85725" algn="l" defTabSz="171450" rtl="0" eaLnBrk="1" latinLnBrk="0" hangingPunct="1">
        <a:spcBef>
          <a:spcPct val="20000"/>
        </a:spcBef>
        <a:buFont typeface="Arial"/>
        <a:buChar char="•"/>
        <a:defRPr sz="900" kern="1200">
          <a:solidFill>
            <a:schemeClr val="tx1"/>
          </a:solidFill>
          <a:latin typeface="+mn-lt"/>
          <a:ea typeface="+mn-ea"/>
          <a:cs typeface="+mn-cs"/>
        </a:defRPr>
      </a:lvl3pPr>
      <a:lvl4pPr marL="600075" indent="-85725" algn="l" defTabSz="171450" rtl="0" eaLnBrk="1" latinLnBrk="0" hangingPunct="1">
        <a:spcBef>
          <a:spcPct val="20000"/>
        </a:spcBef>
        <a:buFont typeface="Arial"/>
        <a:buChar char="–"/>
        <a:defRPr sz="750" kern="1200">
          <a:solidFill>
            <a:schemeClr val="tx1"/>
          </a:solidFill>
          <a:latin typeface="+mn-lt"/>
          <a:ea typeface="+mn-ea"/>
          <a:cs typeface="+mn-cs"/>
        </a:defRPr>
      </a:lvl4pPr>
      <a:lvl5pPr marL="771525" indent="-85725" algn="l" defTabSz="171450" rtl="0" eaLnBrk="1" latinLnBrk="0" hangingPunct="1">
        <a:spcBef>
          <a:spcPct val="20000"/>
        </a:spcBef>
        <a:buFont typeface="Arial"/>
        <a:buChar char="»"/>
        <a:defRPr sz="750" kern="1200">
          <a:solidFill>
            <a:schemeClr val="tx1"/>
          </a:solidFill>
          <a:latin typeface="+mn-lt"/>
          <a:ea typeface="+mn-ea"/>
          <a:cs typeface="+mn-cs"/>
        </a:defRPr>
      </a:lvl5pPr>
      <a:lvl6pPr marL="942975" indent="-85725" algn="l" defTabSz="171450" rtl="0" eaLnBrk="1" latinLnBrk="0" hangingPunct="1">
        <a:spcBef>
          <a:spcPct val="20000"/>
        </a:spcBef>
        <a:buFont typeface="Arial"/>
        <a:buChar char="•"/>
        <a:defRPr sz="750" kern="1200">
          <a:solidFill>
            <a:schemeClr val="tx1"/>
          </a:solidFill>
          <a:latin typeface="+mn-lt"/>
          <a:ea typeface="+mn-ea"/>
          <a:cs typeface="+mn-cs"/>
        </a:defRPr>
      </a:lvl6pPr>
      <a:lvl7pPr marL="1114425" indent="-85725" algn="l" defTabSz="171450" rtl="0" eaLnBrk="1" latinLnBrk="0" hangingPunct="1">
        <a:spcBef>
          <a:spcPct val="20000"/>
        </a:spcBef>
        <a:buFont typeface="Arial"/>
        <a:buChar char="•"/>
        <a:defRPr sz="750" kern="1200">
          <a:solidFill>
            <a:schemeClr val="tx1"/>
          </a:solidFill>
          <a:latin typeface="+mn-lt"/>
          <a:ea typeface="+mn-ea"/>
          <a:cs typeface="+mn-cs"/>
        </a:defRPr>
      </a:lvl7pPr>
      <a:lvl8pPr marL="1285875" indent="-85725" algn="l" defTabSz="171450" rtl="0" eaLnBrk="1" latinLnBrk="0" hangingPunct="1">
        <a:spcBef>
          <a:spcPct val="20000"/>
        </a:spcBef>
        <a:buFont typeface="Arial"/>
        <a:buChar char="•"/>
        <a:defRPr sz="750" kern="1200">
          <a:solidFill>
            <a:schemeClr val="tx1"/>
          </a:solidFill>
          <a:latin typeface="+mn-lt"/>
          <a:ea typeface="+mn-ea"/>
          <a:cs typeface="+mn-cs"/>
        </a:defRPr>
      </a:lvl8pPr>
      <a:lvl9pPr marL="1457325" indent="-85725" algn="l" defTabSz="171450" rtl="0" eaLnBrk="1" latinLnBrk="0" hangingPunct="1">
        <a:spcBef>
          <a:spcPct val="20000"/>
        </a:spcBef>
        <a:buFont typeface="Arial"/>
        <a:buChar char="•"/>
        <a:defRPr sz="750" kern="1200">
          <a:solidFill>
            <a:schemeClr val="tx1"/>
          </a:solidFill>
          <a:latin typeface="+mn-lt"/>
          <a:ea typeface="+mn-ea"/>
          <a:cs typeface="+mn-cs"/>
        </a:defRPr>
      </a:lvl9pPr>
    </p:bodyStyle>
    <p:otherStyle>
      <a:defPPr>
        <a:defRPr lang="en-US"/>
      </a:defPPr>
      <a:lvl1pPr marL="0" algn="l" defTabSz="171450" rtl="0" eaLnBrk="1" latinLnBrk="0" hangingPunct="1">
        <a:defRPr sz="675" kern="1200">
          <a:solidFill>
            <a:schemeClr val="tx1"/>
          </a:solidFill>
          <a:latin typeface="+mn-lt"/>
          <a:ea typeface="+mn-ea"/>
          <a:cs typeface="+mn-cs"/>
        </a:defRPr>
      </a:lvl1pPr>
      <a:lvl2pPr marL="171450" algn="l" defTabSz="171450" rtl="0" eaLnBrk="1" latinLnBrk="0" hangingPunct="1">
        <a:defRPr sz="675" kern="1200">
          <a:solidFill>
            <a:schemeClr val="tx1"/>
          </a:solidFill>
          <a:latin typeface="+mn-lt"/>
          <a:ea typeface="+mn-ea"/>
          <a:cs typeface="+mn-cs"/>
        </a:defRPr>
      </a:lvl2pPr>
      <a:lvl3pPr marL="342900" algn="l" defTabSz="171450" rtl="0" eaLnBrk="1" latinLnBrk="0" hangingPunct="1">
        <a:defRPr sz="675" kern="1200">
          <a:solidFill>
            <a:schemeClr val="tx1"/>
          </a:solidFill>
          <a:latin typeface="+mn-lt"/>
          <a:ea typeface="+mn-ea"/>
          <a:cs typeface="+mn-cs"/>
        </a:defRPr>
      </a:lvl3pPr>
      <a:lvl4pPr marL="514350" algn="l" defTabSz="171450" rtl="0" eaLnBrk="1" latinLnBrk="0" hangingPunct="1">
        <a:defRPr sz="675" kern="1200">
          <a:solidFill>
            <a:schemeClr val="tx1"/>
          </a:solidFill>
          <a:latin typeface="+mn-lt"/>
          <a:ea typeface="+mn-ea"/>
          <a:cs typeface="+mn-cs"/>
        </a:defRPr>
      </a:lvl4pPr>
      <a:lvl5pPr marL="685800" algn="l" defTabSz="171450" rtl="0" eaLnBrk="1" latinLnBrk="0" hangingPunct="1">
        <a:defRPr sz="675" kern="1200">
          <a:solidFill>
            <a:schemeClr val="tx1"/>
          </a:solidFill>
          <a:latin typeface="+mn-lt"/>
          <a:ea typeface="+mn-ea"/>
          <a:cs typeface="+mn-cs"/>
        </a:defRPr>
      </a:lvl5pPr>
      <a:lvl6pPr marL="857250" algn="l" defTabSz="171450" rtl="0" eaLnBrk="1" latinLnBrk="0" hangingPunct="1">
        <a:defRPr sz="675" kern="1200">
          <a:solidFill>
            <a:schemeClr val="tx1"/>
          </a:solidFill>
          <a:latin typeface="+mn-lt"/>
          <a:ea typeface="+mn-ea"/>
          <a:cs typeface="+mn-cs"/>
        </a:defRPr>
      </a:lvl6pPr>
      <a:lvl7pPr marL="1028700" algn="l" defTabSz="171450" rtl="0" eaLnBrk="1" latinLnBrk="0" hangingPunct="1">
        <a:defRPr sz="675" kern="1200">
          <a:solidFill>
            <a:schemeClr val="tx1"/>
          </a:solidFill>
          <a:latin typeface="+mn-lt"/>
          <a:ea typeface="+mn-ea"/>
          <a:cs typeface="+mn-cs"/>
        </a:defRPr>
      </a:lvl7pPr>
      <a:lvl8pPr marL="1200150" algn="l" defTabSz="171450" rtl="0" eaLnBrk="1" latinLnBrk="0" hangingPunct="1">
        <a:defRPr sz="675" kern="1200">
          <a:solidFill>
            <a:schemeClr val="tx1"/>
          </a:solidFill>
          <a:latin typeface="+mn-lt"/>
          <a:ea typeface="+mn-ea"/>
          <a:cs typeface="+mn-cs"/>
        </a:defRPr>
      </a:lvl8pPr>
      <a:lvl9pPr marL="1371600" algn="l" defTabSz="171450" rtl="0" eaLnBrk="1" latinLnBrk="0" hangingPunct="1">
        <a:defRPr sz="67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17AE63-7503-42BB-B962-5748FA973C1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7761EC8-6790-44C1-A6BB-E887FBB60F4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4A83E5-EF45-45E7-986B-8B42724645BD}"/>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FFE99A1-F811-4F09-A9D3-3E6E74CF45D6}" type="datetimeFigureOut">
              <a:rPr lang="en-US" smtClean="0"/>
              <a:t>9/1/23</a:t>
            </a:fld>
            <a:endParaRPr lang="en-US"/>
          </a:p>
        </p:txBody>
      </p:sp>
      <p:sp>
        <p:nvSpPr>
          <p:cNvPr id="5" name="Footer Placeholder 4">
            <a:extLst>
              <a:ext uri="{FF2B5EF4-FFF2-40B4-BE49-F238E27FC236}">
                <a16:creationId xmlns:a16="http://schemas.microsoft.com/office/drawing/2014/main" id="{86FB98D6-4A8A-4712-9124-15B6E82A0E82}"/>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AE2B53F-5817-4447-84A5-DC9465287738}"/>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8BA5CC9-71BE-4F7E-A390-E1440F69D173}" type="slidenum">
              <a:rPr lang="en-US" smtClean="0"/>
              <a:t>‹#›</a:t>
            </a:fld>
            <a:endParaRPr lang="en-US"/>
          </a:p>
        </p:txBody>
      </p:sp>
    </p:spTree>
    <p:extLst>
      <p:ext uri="{BB962C8B-B14F-4D97-AF65-F5344CB8AC3E}">
        <p14:creationId xmlns:p14="http://schemas.microsoft.com/office/powerpoint/2010/main" val="399694598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60" y="1845734"/>
            <a:ext cx="75438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675">
                <a:solidFill>
                  <a:srgbClr val="FFFFFF"/>
                </a:solidFill>
              </a:defRPr>
            </a:lvl1pPr>
          </a:lstStyle>
          <a:p>
            <a:fld id="{D6E49841-B091-4E92-95B6-91BAA9F52286}" type="datetimeFigureOut">
              <a:rPr lang="en-US" smtClean="0"/>
              <a:t>9/1/23</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675"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788">
                <a:solidFill>
                  <a:srgbClr val="FFFFFF"/>
                </a:solidFill>
              </a:defRPr>
            </a:lvl1pPr>
          </a:lstStyle>
          <a:p>
            <a:fld id="{10C5F40D-85CB-489D-AB75-B2BC82E19999}"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875787"/>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Lst>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036" indent="-137160" algn="l" defTabSz="685800" rtl="0" eaLnBrk="1" latinLnBrk="0" hangingPunct="1">
        <a:lnSpc>
          <a:spcPct val="90000"/>
        </a:lnSpc>
        <a:spcBef>
          <a:spcPts val="150"/>
        </a:spcBef>
        <a:spcAft>
          <a:spcPts val="300"/>
        </a:spcAft>
        <a:buClr>
          <a:schemeClr val="accent1"/>
        </a:buClr>
        <a:buFont typeface="Calibri" pitchFamily="34" charset="0"/>
        <a:buChar char="◦"/>
        <a:defRPr sz="1350" kern="1200">
          <a:solidFill>
            <a:schemeClr val="tx1">
              <a:lumMod val="75000"/>
              <a:lumOff val="25000"/>
            </a:schemeClr>
          </a:solidFill>
          <a:latin typeface="+mn-lt"/>
          <a:ea typeface="+mn-ea"/>
          <a:cs typeface="+mn-cs"/>
        </a:defRPr>
      </a:lvl2pPr>
      <a:lvl3pPr marL="42519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3pPr>
      <a:lvl4pPr marL="56235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4pPr>
      <a:lvl5pPr marL="699516" indent="-13716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325581" y="1054249"/>
            <a:ext cx="8494222" cy="392654"/>
          </a:xfrm>
          <a:prstGeom prst="rect">
            <a:avLst/>
          </a:prstGeom>
        </p:spPr>
      </p:pic>
      <p:pic>
        <p:nvPicPr>
          <p:cNvPr id="17" name="bg object 17"/>
          <p:cNvPicPr/>
          <p:nvPr/>
        </p:nvPicPr>
        <p:blipFill>
          <a:blip r:embed="rId8" cstate="print"/>
          <a:stretch>
            <a:fillRect/>
          </a:stretch>
        </p:blipFill>
        <p:spPr>
          <a:xfrm>
            <a:off x="0" y="5261834"/>
            <a:ext cx="9144000" cy="664284"/>
          </a:xfrm>
          <a:prstGeom prst="rect">
            <a:avLst/>
          </a:prstGeom>
        </p:spPr>
      </p:pic>
      <p:sp>
        <p:nvSpPr>
          <p:cNvPr id="2" name="Holder 2"/>
          <p:cNvSpPr>
            <a:spLocks noGrp="1"/>
          </p:cNvSpPr>
          <p:nvPr>
            <p:ph type="title"/>
          </p:nvPr>
        </p:nvSpPr>
        <p:spPr>
          <a:xfrm>
            <a:off x="431939" y="1506799"/>
            <a:ext cx="5555095" cy="507831"/>
          </a:xfrm>
          <a:prstGeom prst="rect">
            <a:avLst/>
          </a:prstGeom>
        </p:spPr>
        <p:txBody>
          <a:bodyPr wrap="square" lIns="0" tIns="0" rIns="0" bIns="0">
            <a:spAutoFit/>
          </a:bodyPr>
          <a:lstStyle>
            <a:lvl1pPr>
              <a:defRPr sz="3300" b="0" i="0">
                <a:solidFill>
                  <a:srgbClr val="0064A1"/>
                </a:solidFill>
                <a:latin typeface="Calibri"/>
                <a:cs typeface="Calibri"/>
              </a:defRPr>
            </a:lvl1pPr>
          </a:lstStyle>
          <a:p>
            <a:endParaRPr/>
          </a:p>
        </p:txBody>
      </p:sp>
      <p:sp>
        <p:nvSpPr>
          <p:cNvPr id="3" name="Holder 3"/>
          <p:cNvSpPr>
            <a:spLocks noGrp="1"/>
          </p:cNvSpPr>
          <p:nvPr>
            <p:ph type="body" idx="1"/>
          </p:nvPr>
        </p:nvSpPr>
        <p:spPr>
          <a:xfrm>
            <a:off x="578667" y="2434785"/>
            <a:ext cx="4037445" cy="253916"/>
          </a:xfrm>
          <a:prstGeom prst="rect">
            <a:avLst/>
          </a:prstGeom>
        </p:spPr>
        <p:txBody>
          <a:bodyPr wrap="square" lIns="0" tIns="0" rIns="0" bIns="0">
            <a:spAutoFit/>
          </a:bodyPr>
          <a:lstStyle>
            <a:lvl1pPr>
              <a:defRPr sz="1650" b="0" i="0" u="heavy">
                <a:solidFill>
                  <a:schemeClr val="bg1"/>
                </a:solidFill>
                <a:latin typeface="Calibri"/>
                <a:cs typeface="Calibri"/>
              </a:defRPr>
            </a:lvl1pPr>
          </a:lstStyle>
          <a:p>
            <a:endParaRPr/>
          </a:p>
        </p:txBody>
      </p:sp>
      <p:sp>
        <p:nvSpPr>
          <p:cNvPr id="4" name="Holder 4"/>
          <p:cNvSpPr>
            <a:spLocks noGrp="1"/>
          </p:cNvSpPr>
          <p:nvPr>
            <p:ph type="ftr" sz="quarter" idx="5"/>
          </p:nvPr>
        </p:nvSpPr>
        <p:spPr>
          <a:xfrm>
            <a:off x="3108960" y="6377940"/>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0"/>
            <a:ext cx="210312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9/1/23</a:t>
            </a:fld>
            <a:endParaRPr lang="en-US"/>
          </a:p>
        </p:txBody>
      </p:sp>
      <p:sp>
        <p:nvSpPr>
          <p:cNvPr id="6" name="Holder 6"/>
          <p:cNvSpPr>
            <a:spLocks noGrp="1"/>
          </p:cNvSpPr>
          <p:nvPr>
            <p:ph type="sldNum" sz="quarter" idx="7"/>
          </p:nvPr>
        </p:nvSpPr>
        <p:spPr>
          <a:xfrm>
            <a:off x="6583680" y="6377940"/>
            <a:ext cx="210312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67981879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Lst>
  <p:txStyles>
    <p:titleStyle>
      <a:lvl1pPr>
        <a:defRPr>
          <a:latin typeface="+mj-lt"/>
          <a:ea typeface="+mj-ea"/>
          <a:cs typeface="+mj-cs"/>
        </a:defRPr>
      </a:lvl1pPr>
    </p:titleStyle>
    <p:bodyStyle>
      <a:lvl1pPr marL="0">
        <a:defRPr>
          <a:latin typeface="+mn-lt"/>
          <a:ea typeface="+mn-ea"/>
          <a:cs typeface="+mn-cs"/>
        </a:defRPr>
      </a:lvl1pPr>
      <a:lvl2pPr marL="403433">
        <a:defRPr>
          <a:latin typeface="+mn-lt"/>
          <a:ea typeface="+mn-ea"/>
          <a:cs typeface="+mn-cs"/>
        </a:defRPr>
      </a:lvl2pPr>
      <a:lvl3pPr marL="806867">
        <a:defRPr>
          <a:latin typeface="+mn-lt"/>
          <a:ea typeface="+mn-ea"/>
          <a:cs typeface="+mn-cs"/>
        </a:defRPr>
      </a:lvl3pPr>
      <a:lvl4pPr marL="1210300">
        <a:defRPr>
          <a:latin typeface="+mn-lt"/>
          <a:ea typeface="+mn-ea"/>
          <a:cs typeface="+mn-cs"/>
        </a:defRPr>
      </a:lvl4pPr>
      <a:lvl5pPr marL="1613733">
        <a:defRPr>
          <a:latin typeface="+mn-lt"/>
          <a:ea typeface="+mn-ea"/>
          <a:cs typeface="+mn-cs"/>
        </a:defRPr>
      </a:lvl5pPr>
      <a:lvl6pPr marL="2017166">
        <a:defRPr>
          <a:latin typeface="+mn-lt"/>
          <a:ea typeface="+mn-ea"/>
          <a:cs typeface="+mn-cs"/>
        </a:defRPr>
      </a:lvl6pPr>
      <a:lvl7pPr marL="2420600">
        <a:defRPr>
          <a:latin typeface="+mn-lt"/>
          <a:ea typeface="+mn-ea"/>
          <a:cs typeface="+mn-cs"/>
        </a:defRPr>
      </a:lvl7pPr>
      <a:lvl8pPr marL="2824033">
        <a:defRPr>
          <a:latin typeface="+mn-lt"/>
          <a:ea typeface="+mn-ea"/>
          <a:cs typeface="+mn-cs"/>
        </a:defRPr>
      </a:lvl8pPr>
      <a:lvl9pPr marL="3227466">
        <a:defRPr>
          <a:latin typeface="+mn-lt"/>
          <a:ea typeface="+mn-ea"/>
          <a:cs typeface="+mn-cs"/>
        </a:defRPr>
      </a:lvl9pPr>
    </p:bodyStyle>
    <p:otherStyle>
      <a:lvl1pPr marL="0">
        <a:defRPr>
          <a:latin typeface="+mn-lt"/>
          <a:ea typeface="+mn-ea"/>
          <a:cs typeface="+mn-cs"/>
        </a:defRPr>
      </a:lvl1pPr>
      <a:lvl2pPr marL="403433">
        <a:defRPr>
          <a:latin typeface="+mn-lt"/>
          <a:ea typeface="+mn-ea"/>
          <a:cs typeface="+mn-cs"/>
        </a:defRPr>
      </a:lvl2pPr>
      <a:lvl3pPr marL="806867">
        <a:defRPr>
          <a:latin typeface="+mn-lt"/>
          <a:ea typeface="+mn-ea"/>
          <a:cs typeface="+mn-cs"/>
        </a:defRPr>
      </a:lvl3pPr>
      <a:lvl4pPr marL="1210300">
        <a:defRPr>
          <a:latin typeface="+mn-lt"/>
          <a:ea typeface="+mn-ea"/>
          <a:cs typeface="+mn-cs"/>
        </a:defRPr>
      </a:lvl4pPr>
      <a:lvl5pPr marL="1613733">
        <a:defRPr>
          <a:latin typeface="+mn-lt"/>
          <a:ea typeface="+mn-ea"/>
          <a:cs typeface="+mn-cs"/>
        </a:defRPr>
      </a:lvl5pPr>
      <a:lvl6pPr marL="2017166">
        <a:defRPr>
          <a:latin typeface="+mn-lt"/>
          <a:ea typeface="+mn-ea"/>
          <a:cs typeface="+mn-cs"/>
        </a:defRPr>
      </a:lvl6pPr>
      <a:lvl7pPr marL="2420600">
        <a:defRPr>
          <a:latin typeface="+mn-lt"/>
          <a:ea typeface="+mn-ea"/>
          <a:cs typeface="+mn-cs"/>
        </a:defRPr>
      </a:lvl7pPr>
      <a:lvl8pPr marL="2824033">
        <a:defRPr>
          <a:latin typeface="+mn-lt"/>
          <a:ea typeface="+mn-ea"/>
          <a:cs typeface="+mn-cs"/>
        </a:defRPr>
      </a:lvl8pPr>
      <a:lvl9pPr marL="3227466">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ckellems@byu.edu"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8" Type="http://schemas.openxmlformats.org/officeDocument/2006/relationships/image" Target="../media/image32.pdf"/><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21.xml"/><Relationship Id="rId6" Type="http://schemas.openxmlformats.org/officeDocument/2006/relationships/image" Target="../media/image31.pdf"/><Relationship Id="rId11" Type="http://schemas.openxmlformats.org/officeDocument/2006/relationships/image" Target="../media/image25.png"/><Relationship Id="rId5" Type="http://schemas.openxmlformats.org/officeDocument/2006/relationships/image" Target="../media/image22.png"/><Relationship Id="rId10" Type="http://schemas.openxmlformats.org/officeDocument/2006/relationships/image" Target="../media/image25.pdf"/><Relationship Id="rId4" Type="http://schemas.openxmlformats.org/officeDocument/2006/relationships/image" Target="../media/image30.pdf"/><Relationship Id="rId9"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22.xml"/><Relationship Id="rId5" Type="http://schemas.openxmlformats.org/officeDocument/2006/relationships/image" Target="../media/image29.jp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sv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F4B777E-1172-405C-8F33-DE002DEB205E}"/>
              </a:ext>
            </a:extLst>
          </p:cNvPr>
          <p:cNvSpPr txBox="1"/>
          <p:nvPr/>
        </p:nvSpPr>
        <p:spPr>
          <a:xfrm>
            <a:off x="398033" y="1977800"/>
            <a:ext cx="3582296" cy="1592744"/>
          </a:xfrm>
          <a:prstGeom prst="rect">
            <a:avLst/>
          </a:prstGeom>
          <a:noFill/>
        </p:spPr>
        <p:txBody>
          <a:bodyPr wrap="square" lIns="68580" tIns="34290" rIns="68580" bIns="34290" rtlCol="0" anchor="t">
            <a:spAutoFit/>
          </a:bodyPr>
          <a:lstStyle/>
          <a:p>
            <a:pPr defTabSz="685800">
              <a:defRPr/>
            </a:pPr>
            <a:r>
              <a:rPr lang="en-US" sz="3300" dirty="0">
                <a:solidFill>
                  <a:srgbClr val="0065A2"/>
                </a:solidFill>
                <a:latin typeface="Montserrat SemiBold" panose="00000700000000000000" pitchFamily="2" charset="0"/>
                <a:cs typeface="Calibri"/>
              </a:rPr>
              <a:t>Fulbright Program Opportunities</a:t>
            </a:r>
            <a:endParaRPr lang="en-US" sz="1200" dirty="0">
              <a:solidFill>
                <a:srgbClr val="707372"/>
              </a:solidFill>
              <a:latin typeface="Montserrat SemiBold" panose="00000700000000000000" pitchFamily="2" charset="0"/>
              <a:cs typeface="Calibri"/>
            </a:endParaRPr>
          </a:p>
        </p:txBody>
      </p:sp>
      <p:cxnSp>
        <p:nvCxnSpPr>
          <p:cNvPr id="32" name="Straight Connector 31">
            <a:extLst>
              <a:ext uri="{FF2B5EF4-FFF2-40B4-BE49-F238E27FC236}">
                <a16:creationId xmlns:a16="http://schemas.microsoft.com/office/drawing/2014/main" id="{CA916DAD-E435-C3F2-9D2C-CE49617F057B}"/>
              </a:ext>
            </a:extLst>
          </p:cNvPr>
          <p:cNvCxnSpPr>
            <a:cxnSpLocks/>
          </p:cNvCxnSpPr>
          <p:nvPr/>
        </p:nvCxnSpPr>
        <p:spPr>
          <a:xfrm flipV="1">
            <a:off x="700165" y="3832357"/>
            <a:ext cx="548640" cy="4623"/>
          </a:xfrm>
          <a:prstGeom prst="line">
            <a:avLst/>
          </a:prstGeom>
          <a:ln w="66675">
            <a:solidFill>
              <a:srgbClr val="00B1E4"/>
            </a:solidFill>
          </a:ln>
        </p:spPr>
        <p:style>
          <a:lnRef idx="1">
            <a:schemeClr val="accent1"/>
          </a:lnRef>
          <a:fillRef idx="0">
            <a:schemeClr val="accent1"/>
          </a:fillRef>
          <a:effectRef idx="0">
            <a:schemeClr val="accent1"/>
          </a:effectRef>
          <a:fontRef idx="minor">
            <a:schemeClr val="tx1"/>
          </a:fontRef>
        </p:style>
      </p:cxnSp>
      <p:sp>
        <p:nvSpPr>
          <p:cNvPr id="2" name="Presentation Name…">
            <a:extLst>
              <a:ext uri="{FF2B5EF4-FFF2-40B4-BE49-F238E27FC236}">
                <a16:creationId xmlns:a16="http://schemas.microsoft.com/office/drawing/2014/main" id="{2C6290A5-6599-0DD0-3F45-EC1691389272}"/>
              </a:ext>
            </a:extLst>
          </p:cNvPr>
          <p:cNvSpPr txBox="1"/>
          <p:nvPr/>
        </p:nvSpPr>
        <p:spPr>
          <a:xfrm>
            <a:off x="499551" y="1155679"/>
            <a:ext cx="5801645" cy="664156"/>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val="1"/>
            </a:ext>
          </a:extLst>
        </p:spPr>
        <p:txBody>
          <a:bodyPr wrap="square" tIns="34290" bIns="34290">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dirty="0">
                <a:solidFill>
                  <a:srgbClr val="0065A2"/>
                </a:solidFill>
                <a:latin typeface="Montserrat SemiBold" panose="00000700000000000000" pitchFamily="2" charset="0"/>
                <a:sym typeface="Mark OT Bold"/>
              </a:rPr>
              <a:t>Fulbright Meet and Greet</a:t>
            </a:r>
          </a:p>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1600" kern="0" dirty="0">
                <a:solidFill>
                  <a:srgbClr val="0065A2"/>
                </a:solidFill>
                <a:latin typeface="Montserrat SemiBold" panose="00000700000000000000" pitchFamily="2" charset="0"/>
                <a:sym typeface="Mark OT Bold"/>
              </a:rPr>
              <a:t>September 1, 2023</a:t>
            </a:r>
            <a:endParaRPr sz="1600" kern="0" dirty="0">
              <a:solidFill>
                <a:srgbClr val="0065A2"/>
              </a:solidFill>
              <a:latin typeface="Montserrat SemiBold" panose="00000700000000000000" pitchFamily="2" charset="0"/>
              <a:sym typeface="Mark OT Bold"/>
            </a:endParaRPr>
          </a:p>
        </p:txBody>
      </p:sp>
      <p:sp>
        <p:nvSpPr>
          <p:cNvPr id="4" name="Text Placeholder 3">
            <a:extLst>
              <a:ext uri="{FF2B5EF4-FFF2-40B4-BE49-F238E27FC236}">
                <a16:creationId xmlns:a16="http://schemas.microsoft.com/office/drawing/2014/main" id="{6522FD49-D582-2260-E26C-6A3B204B8A34}"/>
              </a:ext>
            </a:extLst>
          </p:cNvPr>
          <p:cNvSpPr txBox="1">
            <a:spLocks/>
          </p:cNvSpPr>
          <p:nvPr/>
        </p:nvSpPr>
        <p:spPr>
          <a:xfrm>
            <a:off x="322729" y="4098793"/>
            <a:ext cx="8025422" cy="1940729"/>
          </a:xfrm>
          <a:prstGeom prst="rect">
            <a:avLst/>
          </a:prstGeom>
        </p:spPr>
        <p:txBody>
          <a:bodyPr>
            <a:normAutofit/>
          </a:bodyPr>
          <a:lstStyle>
            <a:lvl1pPr marL="128588" indent="-128588" algn="l" defTabSz="171450" rtl="0" eaLnBrk="0" fontAlgn="base" hangingPunct="0">
              <a:spcBef>
                <a:spcPct val="20000"/>
              </a:spcBef>
              <a:spcAft>
                <a:spcPct val="0"/>
              </a:spcAft>
              <a:buFont typeface="Arial" panose="020B0604020202020204" pitchFamily="34" charset="0"/>
              <a:buChar char="•"/>
              <a:defRPr sz="1200" kern="1200">
                <a:solidFill>
                  <a:schemeClr val="tx1"/>
                </a:solidFill>
                <a:latin typeface="+mn-lt"/>
                <a:ea typeface="+mn-ea"/>
                <a:cs typeface="+mn-cs"/>
              </a:defRPr>
            </a:lvl1pPr>
            <a:lvl2pPr marL="278606" indent="-107156" algn="l" defTabSz="171450" rtl="0" eaLnBrk="0" fontAlgn="base" hangingPunct="0">
              <a:spcBef>
                <a:spcPct val="20000"/>
              </a:spcBef>
              <a:spcAft>
                <a:spcPct val="0"/>
              </a:spcAft>
              <a:buFont typeface="Arial" panose="020B0604020202020204" pitchFamily="34" charset="0"/>
              <a:buChar char="–"/>
              <a:defRPr sz="1050" kern="1200">
                <a:solidFill>
                  <a:schemeClr val="tx1"/>
                </a:solidFill>
                <a:latin typeface="+mn-lt"/>
                <a:ea typeface="+mn-ea"/>
                <a:cs typeface="+mn-cs"/>
              </a:defRPr>
            </a:lvl2pPr>
            <a:lvl3pPr marL="428625" indent="-85725" algn="l" defTabSz="171450" rtl="0" eaLnBrk="0" fontAlgn="base" hangingPunct="0">
              <a:spcBef>
                <a:spcPct val="20000"/>
              </a:spcBef>
              <a:spcAft>
                <a:spcPct val="0"/>
              </a:spcAft>
              <a:buFont typeface="Arial" panose="020B0604020202020204" pitchFamily="34" charset="0"/>
              <a:buChar char="•"/>
              <a:defRPr sz="900" kern="1200">
                <a:solidFill>
                  <a:schemeClr val="tx1"/>
                </a:solidFill>
                <a:latin typeface="+mn-lt"/>
                <a:ea typeface="+mn-ea"/>
                <a:cs typeface="+mn-cs"/>
              </a:defRPr>
            </a:lvl3pPr>
            <a:lvl4pPr marL="60007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4pPr>
            <a:lvl5pPr marL="771525" indent="-85725" algn="l" defTabSz="171450" rtl="0" eaLnBrk="0" fontAlgn="base" hangingPunct="0">
              <a:spcBef>
                <a:spcPct val="20000"/>
              </a:spcBef>
              <a:spcAft>
                <a:spcPct val="0"/>
              </a:spcAft>
              <a:buFont typeface="Arial" panose="020B0604020202020204" pitchFamily="34" charset="0"/>
              <a:buChar char="»"/>
              <a:defRPr sz="750" kern="1200">
                <a:solidFill>
                  <a:schemeClr val="tx1"/>
                </a:solidFill>
                <a:latin typeface="+mn-lt"/>
                <a:ea typeface="+mn-ea"/>
                <a:cs typeface="+mn-cs"/>
              </a:defRPr>
            </a:lvl5pPr>
            <a:lvl6pPr marL="942975" indent="-85725" algn="l" defTabSz="171450" rtl="0" eaLnBrk="1" latinLnBrk="0" hangingPunct="1">
              <a:spcBef>
                <a:spcPct val="20000"/>
              </a:spcBef>
              <a:buFont typeface="Arial"/>
              <a:buChar char="•"/>
              <a:defRPr sz="750" kern="1200">
                <a:solidFill>
                  <a:schemeClr val="tx1"/>
                </a:solidFill>
                <a:latin typeface="+mn-lt"/>
                <a:ea typeface="+mn-ea"/>
                <a:cs typeface="+mn-cs"/>
              </a:defRPr>
            </a:lvl6pPr>
            <a:lvl7pPr marL="1114425" indent="-85725" algn="l" defTabSz="171450" rtl="0" eaLnBrk="1" latinLnBrk="0" hangingPunct="1">
              <a:spcBef>
                <a:spcPct val="20000"/>
              </a:spcBef>
              <a:buFont typeface="Arial"/>
              <a:buChar char="•"/>
              <a:defRPr sz="750" kern="1200">
                <a:solidFill>
                  <a:schemeClr val="tx1"/>
                </a:solidFill>
                <a:latin typeface="+mn-lt"/>
                <a:ea typeface="+mn-ea"/>
                <a:cs typeface="+mn-cs"/>
              </a:defRPr>
            </a:lvl7pPr>
            <a:lvl8pPr marL="1285875" indent="-85725" algn="l" defTabSz="171450" rtl="0" eaLnBrk="1" latinLnBrk="0" hangingPunct="1">
              <a:spcBef>
                <a:spcPct val="20000"/>
              </a:spcBef>
              <a:buFont typeface="Arial"/>
              <a:buChar char="•"/>
              <a:defRPr sz="750" kern="1200">
                <a:solidFill>
                  <a:schemeClr val="tx1"/>
                </a:solidFill>
                <a:latin typeface="+mn-lt"/>
                <a:ea typeface="+mn-ea"/>
                <a:cs typeface="+mn-cs"/>
              </a:defRPr>
            </a:lvl8pPr>
            <a:lvl9pPr marL="1457325" indent="-85725" algn="l" defTabSz="171450" rtl="0" eaLnBrk="1" latinLnBrk="0" hangingPunct="1">
              <a:spcBef>
                <a:spcPct val="20000"/>
              </a:spcBef>
              <a:buFont typeface="Arial"/>
              <a:buChar char="•"/>
              <a:defRPr sz="750" kern="1200">
                <a:solidFill>
                  <a:schemeClr val="tx1"/>
                </a:solidFill>
                <a:latin typeface="+mn-lt"/>
                <a:ea typeface="+mn-ea"/>
                <a:cs typeface="+mn-cs"/>
              </a:defRPr>
            </a:lvl9pPr>
          </a:lstStyle>
          <a:p>
            <a:pPr marL="0" indent="0">
              <a:buNone/>
            </a:pP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rPr>
              <a:t>Kristen Clarke </a:t>
            </a:r>
            <a:r>
              <a:rPr lang="en-US" sz="2400" b="1" cap="all" spc="230" baseline="30000" dirty="0" err="1">
                <a:solidFill>
                  <a:schemeClr val="tx2">
                    <a:lumMod val="75000"/>
                  </a:schemeClr>
                </a:solidFill>
                <a:latin typeface="Open Sans Semibold" pitchFamily="34" charset="0"/>
                <a:ea typeface="Open Sans Semibold" pitchFamily="34" charset="0"/>
                <a:cs typeface="Open Sans Semibold" pitchFamily="34" charset="0"/>
              </a:rPr>
              <a:t>Kellems</a:t>
            </a:r>
            <a:endPar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endParaRPr>
          </a:p>
          <a:p>
            <a:pPr marL="0" indent="0">
              <a:buNone/>
            </a:pP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rPr>
              <a:t>Research Development DIRECTOR</a:t>
            </a:r>
          </a:p>
          <a:p>
            <a:pPr marL="0" indent="0">
              <a:buNone/>
            </a:pP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rPr>
              <a:t>BYU </a:t>
            </a:r>
            <a:r>
              <a:rPr lang="en-US" sz="2400" b="1" cap="all" spc="230" baseline="30000" dirty="0" err="1">
                <a:solidFill>
                  <a:schemeClr val="tx2">
                    <a:lumMod val="75000"/>
                  </a:schemeClr>
                </a:solidFill>
                <a:latin typeface="Open Sans Semibold" pitchFamily="34" charset="0"/>
                <a:ea typeface="Open Sans Semibold" pitchFamily="34" charset="0"/>
                <a:cs typeface="Open Sans Semibold" pitchFamily="34" charset="0"/>
              </a:rPr>
              <a:t>FuLBRIGHT</a:t>
            </a: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rPr>
              <a:t> U.S. Scholar Program Liaison</a:t>
            </a:r>
          </a:p>
          <a:p>
            <a:pPr marL="0" indent="0">
              <a:buNone/>
            </a:pP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hlinkClick r:id="rId3"/>
              </a:rPr>
              <a:t>kckellems@byu.edu</a:t>
            </a:r>
            <a:r>
              <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rPr>
              <a:t>; 2-8967</a:t>
            </a:r>
          </a:p>
          <a:p>
            <a:endParaRPr lang="en-US" sz="2400" b="1" cap="all" spc="230" baseline="30000" dirty="0">
              <a:solidFill>
                <a:schemeClr val="tx2">
                  <a:lumMod val="75000"/>
                </a:schemeClr>
              </a:solidFill>
              <a:latin typeface="Open Sans Semibold" pitchFamily="34" charset="0"/>
              <a:ea typeface="Open Sans Semibold" pitchFamily="34" charset="0"/>
              <a:cs typeface="Open Sans Semibold" pitchFamily="34" charset="0"/>
            </a:endParaRPr>
          </a:p>
          <a:p>
            <a:endParaRPr lang="en-US" dirty="0"/>
          </a:p>
        </p:txBody>
      </p:sp>
    </p:spTree>
    <p:extLst>
      <p:ext uri="{BB962C8B-B14F-4D97-AF65-F5344CB8AC3E}">
        <p14:creationId xmlns:p14="http://schemas.microsoft.com/office/powerpoint/2010/main" val="35429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73806" y="1739601"/>
            <a:ext cx="7269256" cy="807367"/>
          </a:xfrm>
          <a:prstGeom prst="rect">
            <a:avLst/>
          </a:prstGeom>
        </p:spPr>
        <p:txBody>
          <a:bodyPr vert="horz" wrap="square" lIns="0" tIns="11206" rIns="0" bIns="0" rtlCol="0">
            <a:spAutoFit/>
          </a:bodyPr>
          <a:lstStyle/>
          <a:p>
            <a:pPr marL="11206" marR="4483">
              <a:lnSpc>
                <a:spcPct val="100699"/>
              </a:lnSpc>
              <a:spcBef>
                <a:spcPts val="88"/>
              </a:spcBef>
              <a:tabLst>
                <a:tab pos="1505030" algn="l"/>
              </a:tabLst>
            </a:pPr>
            <a:r>
              <a:rPr sz="2603" spc="243" dirty="0"/>
              <a:t>International</a:t>
            </a:r>
            <a:r>
              <a:rPr sz="2603" spc="88" dirty="0"/>
              <a:t> </a:t>
            </a:r>
            <a:r>
              <a:rPr sz="2603" spc="322" dirty="0"/>
              <a:t>Education</a:t>
            </a:r>
            <a:r>
              <a:rPr sz="2603" spc="97" dirty="0"/>
              <a:t> </a:t>
            </a:r>
            <a:r>
              <a:rPr sz="2603" spc="269" dirty="0"/>
              <a:t>Administrator</a:t>
            </a:r>
            <a:r>
              <a:rPr sz="2603" spc="110" dirty="0"/>
              <a:t> </a:t>
            </a:r>
            <a:r>
              <a:rPr sz="2603" spc="212" dirty="0"/>
              <a:t>(IEA) </a:t>
            </a:r>
            <a:r>
              <a:rPr sz="2603" spc="238" dirty="0"/>
              <a:t>Awards:</a:t>
            </a:r>
            <a:r>
              <a:rPr sz="2603" dirty="0"/>
              <a:t>	</a:t>
            </a:r>
            <a:r>
              <a:rPr sz="2603" spc="260" dirty="0"/>
              <a:t>Participate</a:t>
            </a:r>
            <a:r>
              <a:rPr sz="2603" spc="71" dirty="0"/>
              <a:t> </a:t>
            </a:r>
            <a:r>
              <a:rPr sz="2603" spc="251" dirty="0"/>
              <a:t>in</a:t>
            </a:r>
            <a:r>
              <a:rPr sz="2603" spc="119" dirty="0"/>
              <a:t> </a:t>
            </a:r>
            <a:r>
              <a:rPr sz="2603" spc="296" dirty="0"/>
              <a:t>a</a:t>
            </a:r>
            <a:r>
              <a:rPr sz="2603" spc="84" dirty="0"/>
              <a:t> </a:t>
            </a:r>
            <a:r>
              <a:rPr sz="2603" spc="238" dirty="0"/>
              <a:t>seminar!</a:t>
            </a:r>
            <a:endParaRPr sz="2603"/>
          </a:p>
        </p:txBody>
      </p:sp>
      <p:sp>
        <p:nvSpPr>
          <p:cNvPr id="3" name="object 3"/>
          <p:cNvSpPr txBox="1"/>
          <p:nvPr/>
        </p:nvSpPr>
        <p:spPr>
          <a:xfrm>
            <a:off x="805142" y="2814886"/>
            <a:ext cx="7533715" cy="1126032"/>
          </a:xfrm>
          <a:prstGeom prst="rect">
            <a:avLst/>
          </a:prstGeom>
        </p:spPr>
        <p:txBody>
          <a:bodyPr vert="horz" wrap="square" lIns="0" tIns="11766" rIns="0" bIns="0" rtlCol="0">
            <a:spAutoFit/>
          </a:bodyPr>
          <a:lstStyle/>
          <a:p>
            <a:pPr marL="11206" marR="4483" defTabSz="806867">
              <a:spcBef>
                <a:spcPts val="93"/>
              </a:spcBef>
            </a:pPr>
            <a:r>
              <a:rPr sz="1456" b="1" kern="0" spc="154" dirty="0">
                <a:solidFill>
                  <a:srgbClr val="0064A1"/>
                </a:solidFill>
                <a:latin typeface="Calibri"/>
                <a:cs typeface="Calibri"/>
              </a:rPr>
              <a:t>Fully-</a:t>
            </a:r>
            <a:r>
              <a:rPr sz="1456" b="1" kern="0" spc="194" dirty="0">
                <a:solidFill>
                  <a:srgbClr val="0064A1"/>
                </a:solidFill>
                <a:latin typeface="Calibri"/>
                <a:cs typeface="Calibri"/>
              </a:rPr>
              <a:t>funded</a:t>
            </a:r>
            <a:r>
              <a:rPr sz="1456" b="1" kern="0" spc="57" dirty="0">
                <a:solidFill>
                  <a:srgbClr val="0064A1"/>
                </a:solidFill>
                <a:latin typeface="Calibri"/>
                <a:cs typeface="Calibri"/>
              </a:rPr>
              <a:t> </a:t>
            </a:r>
            <a:r>
              <a:rPr sz="1456" kern="0" spc="154" dirty="0">
                <a:solidFill>
                  <a:srgbClr val="0064A1"/>
                </a:solidFill>
                <a:latin typeface="Calibri"/>
                <a:cs typeface="Calibri"/>
              </a:rPr>
              <a:t>two</a:t>
            </a:r>
            <a:r>
              <a:rPr sz="1456" kern="0" spc="71" dirty="0">
                <a:solidFill>
                  <a:srgbClr val="0064A1"/>
                </a:solidFill>
                <a:latin typeface="Calibri"/>
                <a:cs typeface="Calibri"/>
              </a:rPr>
              <a:t> </a:t>
            </a:r>
            <a:r>
              <a:rPr sz="1456" kern="0" spc="180" dirty="0">
                <a:solidFill>
                  <a:srgbClr val="0064A1"/>
                </a:solidFill>
                <a:latin typeface="Calibri"/>
                <a:cs typeface="Calibri"/>
              </a:rPr>
              <a:t>week</a:t>
            </a:r>
            <a:r>
              <a:rPr sz="1456" kern="0" spc="66" dirty="0">
                <a:solidFill>
                  <a:srgbClr val="0064A1"/>
                </a:solidFill>
                <a:latin typeface="Calibri"/>
                <a:cs typeface="Calibri"/>
              </a:rPr>
              <a:t> </a:t>
            </a:r>
            <a:r>
              <a:rPr sz="1456" kern="0" spc="159" dirty="0">
                <a:solidFill>
                  <a:srgbClr val="0064A1"/>
                </a:solidFill>
                <a:latin typeface="Calibri"/>
                <a:cs typeface="Calibri"/>
              </a:rPr>
              <a:t>seminars</a:t>
            </a:r>
            <a:r>
              <a:rPr sz="1456" kern="0" spc="88" dirty="0">
                <a:solidFill>
                  <a:srgbClr val="0064A1"/>
                </a:solidFill>
                <a:latin typeface="Calibri"/>
                <a:cs typeface="Calibri"/>
              </a:rPr>
              <a:t> for</a:t>
            </a:r>
            <a:r>
              <a:rPr sz="1456" kern="0" spc="31" dirty="0">
                <a:solidFill>
                  <a:srgbClr val="0064A1"/>
                </a:solidFill>
                <a:latin typeface="Calibri"/>
                <a:cs typeface="Calibri"/>
              </a:rPr>
              <a:t> </a:t>
            </a:r>
            <a:r>
              <a:rPr sz="1456" kern="0" spc="141" dirty="0">
                <a:solidFill>
                  <a:srgbClr val="0064A1"/>
                </a:solidFill>
                <a:latin typeface="Calibri"/>
                <a:cs typeface="Calibri"/>
              </a:rPr>
              <a:t>administrators</a:t>
            </a:r>
            <a:r>
              <a:rPr sz="1456" kern="0" spc="22" dirty="0">
                <a:solidFill>
                  <a:srgbClr val="0064A1"/>
                </a:solidFill>
                <a:latin typeface="Calibri"/>
                <a:cs typeface="Calibri"/>
              </a:rPr>
              <a:t> </a:t>
            </a:r>
            <a:r>
              <a:rPr sz="1456" kern="0" spc="115" dirty="0">
                <a:solidFill>
                  <a:srgbClr val="0064A1"/>
                </a:solidFill>
                <a:latin typeface="Calibri"/>
                <a:cs typeface="Calibri"/>
              </a:rPr>
              <a:t>(</a:t>
            </a:r>
            <a:r>
              <a:rPr sz="1456" b="1" kern="0" spc="115" dirty="0">
                <a:solidFill>
                  <a:srgbClr val="0064A1"/>
                </a:solidFill>
                <a:latin typeface="Calibri"/>
                <a:cs typeface="Calibri"/>
              </a:rPr>
              <a:t>staff</a:t>
            </a:r>
            <a:r>
              <a:rPr sz="1456" b="1" kern="0" spc="93" dirty="0">
                <a:solidFill>
                  <a:srgbClr val="0064A1"/>
                </a:solidFill>
                <a:latin typeface="Calibri"/>
                <a:cs typeface="Calibri"/>
              </a:rPr>
              <a:t> </a:t>
            </a:r>
            <a:r>
              <a:rPr sz="1456" kern="0" spc="199" dirty="0">
                <a:solidFill>
                  <a:srgbClr val="0064A1"/>
                </a:solidFill>
                <a:latin typeface="Calibri"/>
                <a:cs typeface="Calibri"/>
              </a:rPr>
              <a:t>and</a:t>
            </a:r>
            <a:r>
              <a:rPr sz="1456" kern="0" spc="53" dirty="0">
                <a:solidFill>
                  <a:srgbClr val="0064A1"/>
                </a:solidFill>
                <a:latin typeface="Calibri"/>
                <a:cs typeface="Calibri"/>
              </a:rPr>
              <a:t> </a:t>
            </a:r>
            <a:r>
              <a:rPr sz="1456" kern="0" spc="115" dirty="0">
                <a:solidFill>
                  <a:srgbClr val="0064A1"/>
                </a:solidFill>
                <a:latin typeface="Calibri"/>
                <a:cs typeface="Calibri"/>
              </a:rPr>
              <a:t>faculty/leadership </a:t>
            </a:r>
            <a:r>
              <a:rPr sz="1456" kern="0" spc="150" dirty="0">
                <a:solidFill>
                  <a:srgbClr val="0064A1"/>
                </a:solidFill>
                <a:latin typeface="Calibri"/>
                <a:cs typeface="Calibri"/>
              </a:rPr>
              <a:t>with</a:t>
            </a:r>
            <a:r>
              <a:rPr sz="1456" kern="0" spc="62" dirty="0">
                <a:solidFill>
                  <a:srgbClr val="0064A1"/>
                </a:solidFill>
                <a:latin typeface="Calibri"/>
                <a:cs typeface="Calibri"/>
              </a:rPr>
              <a:t> </a:t>
            </a:r>
            <a:r>
              <a:rPr sz="1456" kern="0" spc="119" dirty="0">
                <a:solidFill>
                  <a:srgbClr val="0064A1"/>
                </a:solidFill>
                <a:latin typeface="Calibri"/>
                <a:cs typeface="Calibri"/>
              </a:rPr>
              <a:t>responsibilities</a:t>
            </a:r>
            <a:r>
              <a:rPr sz="1456" kern="0" spc="49" dirty="0">
                <a:solidFill>
                  <a:srgbClr val="0064A1"/>
                </a:solidFill>
                <a:latin typeface="Calibri"/>
                <a:cs typeface="Calibri"/>
              </a:rPr>
              <a:t> </a:t>
            </a:r>
            <a:r>
              <a:rPr sz="1456" kern="0" spc="128" dirty="0">
                <a:solidFill>
                  <a:srgbClr val="0064A1"/>
                </a:solidFill>
                <a:latin typeface="Calibri"/>
                <a:cs typeface="Calibri"/>
              </a:rPr>
              <a:t>related</a:t>
            </a:r>
            <a:r>
              <a:rPr sz="1456" kern="0" spc="49" dirty="0">
                <a:solidFill>
                  <a:srgbClr val="0064A1"/>
                </a:solidFill>
                <a:latin typeface="Calibri"/>
                <a:cs typeface="Calibri"/>
              </a:rPr>
              <a:t> </a:t>
            </a:r>
            <a:r>
              <a:rPr sz="1456" kern="0" spc="124" dirty="0">
                <a:solidFill>
                  <a:srgbClr val="0064A1"/>
                </a:solidFill>
                <a:latin typeface="Calibri"/>
                <a:cs typeface="Calibri"/>
              </a:rPr>
              <a:t>to</a:t>
            </a:r>
            <a:r>
              <a:rPr sz="1456" kern="0" spc="49" dirty="0">
                <a:solidFill>
                  <a:srgbClr val="0064A1"/>
                </a:solidFill>
                <a:latin typeface="Calibri"/>
                <a:cs typeface="Calibri"/>
              </a:rPr>
              <a:t> </a:t>
            </a:r>
            <a:r>
              <a:rPr sz="1456" kern="0" spc="132" dirty="0">
                <a:solidFill>
                  <a:srgbClr val="0064A1"/>
                </a:solidFill>
                <a:latin typeface="Calibri"/>
                <a:cs typeface="Calibri"/>
              </a:rPr>
              <a:t>international</a:t>
            </a:r>
            <a:r>
              <a:rPr sz="1456" kern="0" spc="35" dirty="0">
                <a:solidFill>
                  <a:srgbClr val="0064A1"/>
                </a:solidFill>
                <a:latin typeface="Calibri"/>
                <a:cs typeface="Calibri"/>
              </a:rPr>
              <a:t> </a:t>
            </a:r>
            <a:r>
              <a:rPr sz="1456" kern="0" spc="163" dirty="0">
                <a:solidFill>
                  <a:srgbClr val="0064A1"/>
                </a:solidFill>
                <a:latin typeface="Calibri"/>
                <a:cs typeface="Calibri"/>
              </a:rPr>
              <a:t>education</a:t>
            </a:r>
            <a:r>
              <a:rPr sz="1456" kern="0" spc="35" dirty="0">
                <a:solidFill>
                  <a:srgbClr val="0064A1"/>
                </a:solidFill>
                <a:latin typeface="Calibri"/>
                <a:cs typeface="Calibri"/>
              </a:rPr>
              <a:t> </a:t>
            </a:r>
            <a:r>
              <a:rPr sz="1456" kern="0" spc="180" dirty="0">
                <a:solidFill>
                  <a:srgbClr val="0064A1"/>
                </a:solidFill>
                <a:latin typeface="Calibri"/>
                <a:cs typeface="Calibri"/>
              </a:rPr>
              <a:t>on</a:t>
            </a:r>
            <a:r>
              <a:rPr sz="1456" kern="0" spc="31" dirty="0">
                <a:solidFill>
                  <a:srgbClr val="0064A1"/>
                </a:solidFill>
                <a:latin typeface="Calibri"/>
                <a:cs typeface="Calibri"/>
              </a:rPr>
              <a:t> </a:t>
            </a:r>
            <a:r>
              <a:rPr sz="1456" kern="0" spc="75" dirty="0">
                <a:solidFill>
                  <a:srgbClr val="0064A1"/>
                </a:solidFill>
                <a:latin typeface="Calibri"/>
                <a:cs typeface="Calibri"/>
              </a:rPr>
              <a:t>U.S. </a:t>
            </a:r>
            <a:r>
              <a:rPr sz="1456" kern="0" spc="180" dirty="0">
                <a:solidFill>
                  <a:srgbClr val="0064A1"/>
                </a:solidFill>
                <a:latin typeface="Calibri"/>
                <a:cs typeface="Calibri"/>
              </a:rPr>
              <a:t>campuses)</a:t>
            </a:r>
            <a:r>
              <a:rPr sz="1456" kern="0" spc="49" dirty="0">
                <a:solidFill>
                  <a:srgbClr val="0064A1"/>
                </a:solidFill>
                <a:latin typeface="Calibri"/>
                <a:cs typeface="Calibri"/>
              </a:rPr>
              <a:t> </a:t>
            </a:r>
            <a:r>
              <a:rPr sz="1456" kern="0" spc="124" dirty="0">
                <a:solidFill>
                  <a:srgbClr val="0064A1"/>
                </a:solidFill>
                <a:latin typeface="Calibri"/>
                <a:cs typeface="Calibri"/>
              </a:rPr>
              <a:t>to</a:t>
            </a:r>
            <a:r>
              <a:rPr sz="1456" kern="0" spc="49" dirty="0">
                <a:solidFill>
                  <a:srgbClr val="0064A1"/>
                </a:solidFill>
                <a:latin typeface="Calibri"/>
                <a:cs typeface="Calibri"/>
              </a:rPr>
              <a:t> </a:t>
            </a:r>
            <a:r>
              <a:rPr sz="1456" kern="0" spc="124" dirty="0">
                <a:solidFill>
                  <a:srgbClr val="0064A1"/>
                </a:solidFill>
                <a:latin typeface="Calibri"/>
                <a:cs typeface="Calibri"/>
              </a:rPr>
              <a:t>learn </a:t>
            </a:r>
            <a:r>
              <a:rPr sz="1456" kern="0" spc="172" dirty="0">
                <a:solidFill>
                  <a:srgbClr val="0064A1"/>
                </a:solidFill>
                <a:latin typeface="Calibri"/>
                <a:cs typeface="Calibri"/>
              </a:rPr>
              <a:t>about</a:t>
            </a:r>
            <a:r>
              <a:rPr sz="1456" kern="0" spc="35" dirty="0">
                <a:solidFill>
                  <a:srgbClr val="0064A1"/>
                </a:solidFill>
                <a:latin typeface="Calibri"/>
                <a:cs typeface="Calibri"/>
              </a:rPr>
              <a:t> </a:t>
            </a:r>
            <a:r>
              <a:rPr sz="1456" kern="0" spc="163" dirty="0">
                <a:solidFill>
                  <a:srgbClr val="0064A1"/>
                </a:solidFill>
                <a:latin typeface="Calibri"/>
                <a:cs typeface="Calibri"/>
              </a:rPr>
              <a:t>a</a:t>
            </a:r>
            <a:r>
              <a:rPr sz="1456" kern="0" spc="62" dirty="0">
                <a:solidFill>
                  <a:srgbClr val="0064A1"/>
                </a:solidFill>
                <a:latin typeface="Calibri"/>
                <a:cs typeface="Calibri"/>
              </a:rPr>
              <a:t> </a:t>
            </a:r>
            <a:r>
              <a:rPr sz="1456" kern="0" spc="146" dirty="0">
                <a:solidFill>
                  <a:srgbClr val="0064A1"/>
                </a:solidFill>
                <a:latin typeface="Calibri"/>
                <a:cs typeface="Calibri"/>
              </a:rPr>
              <a:t>host</a:t>
            </a:r>
            <a:r>
              <a:rPr sz="1456" kern="0" spc="40" dirty="0">
                <a:solidFill>
                  <a:srgbClr val="0064A1"/>
                </a:solidFill>
                <a:latin typeface="Calibri"/>
                <a:cs typeface="Calibri"/>
              </a:rPr>
              <a:t> </a:t>
            </a:r>
            <a:r>
              <a:rPr sz="1456" kern="0" spc="128" dirty="0">
                <a:solidFill>
                  <a:srgbClr val="0064A1"/>
                </a:solidFill>
                <a:latin typeface="Calibri"/>
                <a:cs typeface="Calibri"/>
              </a:rPr>
              <a:t>country’s</a:t>
            </a:r>
            <a:r>
              <a:rPr sz="1456" kern="0" spc="31" dirty="0">
                <a:solidFill>
                  <a:srgbClr val="0064A1"/>
                </a:solidFill>
                <a:latin typeface="Calibri"/>
                <a:cs typeface="Calibri"/>
              </a:rPr>
              <a:t> </a:t>
            </a:r>
            <a:r>
              <a:rPr sz="1456" kern="0" spc="168" dirty="0">
                <a:solidFill>
                  <a:srgbClr val="0064A1"/>
                </a:solidFill>
                <a:latin typeface="Calibri"/>
                <a:cs typeface="Calibri"/>
              </a:rPr>
              <a:t>higher</a:t>
            </a:r>
            <a:r>
              <a:rPr sz="1456" kern="0" spc="62" dirty="0">
                <a:solidFill>
                  <a:srgbClr val="0064A1"/>
                </a:solidFill>
                <a:latin typeface="Calibri"/>
                <a:cs typeface="Calibri"/>
              </a:rPr>
              <a:t> </a:t>
            </a:r>
            <a:r>
              <a:rPr sz="1456" kern="0" spc="163" dirty="0">
                <a:solidFill>
                  <a:srgbClr val="0064A1"/>
                </a:solidFill>
                <a:latin typeface="Calibri"/>
                <a:cs typeface="Calibri"/>
              </a:rPr>
              <a:t>education</a:t>
            </a:r>
            <a:r>
              <a:rPr sz="1456" kern="0" spc="18" dirty="0">
                <a:solidFill>
                  <a:srgbClr val="0064A1"/>
                </a:solidFill>
                <a:latin typeface="Calibri"/>
                <a:cs typeface="Calibri"/>
              </a:rPr>
              <a:t> </a:t>
            </a:r>
            <a:r>
              <a:rPr sz="1456" kern="0" spc="159" dirty="0">
                <a:solidFill>
                  <a:srgbClr val="0064A1"/>
                </a:solidFill>
                <a:latin typeface="Calibri"/>
                <a:cs typeface="Calibri"/>
              </a:rPr>
              <a:t>system</a:t>
            </a:r>
            <a:endParaRPr sz="1456" kern="0" dirty="0">
              <a:solidFill>
                <a:sysClr val="windowText" lastClr="000000"/>
              </a:solidFill>
              <a:latin typeface="Calibri"/>
              <a:cs typeface="Calibri"/>
            </a:endParaRPr>
          </a:p>
          <a:p>
            <a:pPr marL="361409" algn="ctr" defTabSz="806867">
              <a:spcBef>
                <a:spcPts val="1725"/>
              </a:spcBef>
            </a:pPr>
            <a:r>
              <a:rPr sz="1456" b="1" kern="0" spc="199" dirty="0">
                <a:solidFill>
                  <a:srgbClr val="0064A1"/>
                </a:solidFill>
                <a:latin typeface="Calibri"/>
                <a:cs typeface="Calibri"/>
              </a:rPr>
              <a:t>Awards</a:t>
            </a:r>
            <a:r>
              <a:rPr sz="1456" b="1" kern="0" spc="88" dirty="0">
                <a:solidFill>
                  <a:srgbClr val="0064A1"/>
                </a:solidFill>
                <a:latin typeface="Calibri"/>
                <a:cs typeface="Calibri"/>
              </a:rPr>
              <a:t> </a:t>
            </a:r>
            <a:r>
              <a:rPr sz="1456" b="1" kern="0" spc="150" dirty="0">
                <a:solidFill>
                  <a:srgbClr val="0064A1"/>
                </a:solidFill>
                <a:latin typeface="Calibri"/>
                <a:cs typeface="Calibri"/>
              </a:rPr>
              <a:t>available</a:t>
            </a:r>
            <a:r>
              <a:rPr sz="1456" b="1" kern="0" spc="57" dirty="0">
                <a:solidFill>
                  <a:srgbClr val="0064A1"/>
                </a:solidFill>
                <a:latin typeface="Calibri"/>
                <a:cs typeface="Calibri"/>
              </a:rPr>
              <a:t> </a:t>
            </a:r>
            <a:r>
              <a:rPr sz="1456" b="1" kern="0" spc="124" dirty="0">
                <a:solidFill>
                  <a:srgbClr val="0064A1"/>
                </a:solidFill>
                <a:latin typeface="Calibri"/>
                <a:cs typeface="Calibri"/>
              </a:rPr>
              <a:t>for</a:t>
            </a:r>
            <a:r>
              <a:rPr sz="1456" b="1" kern="0" spc="88" dirty="0">
                <a:solidFill>
                  <a:srgbClr val="0064A1"/>
                </a:solidFill>
                <a:latin typeface="Calibri"/>
                <a:cs typeface="Calibri"/>
              </a:rPr>
              <a:t> </a:t>
            </a:r>
            <a:r>
              <a:rPr sz="1456" b="1" kern="0" spc="168" dirty="0">
                <a:solidFill>
                  <a:srgbClr val="0064A1"/>
                </a:solidFill>
                <a:latin typeface="Calibri"/>
                <a:cs typeface="Calibri"/>
              </a:rPr>
              <a:t>2024-</a:t>
            </a:r>
            <a:r>
              <a:rPr sz="1456" b="1" kern="0" spc="119" dirty="0">
                <a:solidFill>
                  <a:srgbClr val="0064A1"/>
                </a:solidFill>
                <a:latin typeface="Calibri"/>
                <a:cs typeface="Calibri"/>
              </a:rPr>
              <a:t>25</a:t>
            </a:r>
            <a:r>
              <a:rPr sz="1456" b="1" kern="0" spc="71" dirty="0">
                <a:solidFill>
                  <a:srgbClr val="0064A1"/>
                </a:solidFill>
                <a:latin typeface="Calibri"/>
                <a:cs typeface="Calibri"/>
              </a:rPr>
              <a:t> </a:t>
            </a:r>
            <a:r>
              <a:rPr sz="1456" b="1" kern="0" spc="75" dirty="0">
                <a:solidFill>
                  <a:srgbClr val="0064A1"/>
                </a:solidFill>
                <a:latin typeface="Calibri"/>
                <a:cs typeface="Calibri"/>
              </a:rPr>
              <a:t>in:</a:t>
            </a:r>
            <a:endParaRPr sz="1456" kern="0" dirty="0">
              <a:solidFill>
                <a:sysClr val="windowText" lastClr="000000"/>
              </a:solidFill>
              <a:latin typeface="Calibri"/>
              <a:cs typeface="Calibri"/>
            </a:endParaRPr>
          </a:p>
        </p:txBody>
      </p:sp>
      <p:sp>
        <p:nvSpPr>
          <p:cNvPr id="4" name="object 4"/>
          <p:cNvSpPr txBox="1"/>
          <p:nvPr/>
        </p:nvSpPr>
        <p:spPr>
          <a:xfrm>
            <a:off x="6069465" y="1451823"/>
            <a:ext cx="2333625" cy="235917"/>
          </a:xfrm>
          <a:prstGeom prst="rect">
            <a:avLst/>
          </a:prstGeom>
        </p:spPr>
        <p:txBody>
          <a:bodyPr vert="horz" wrap="square" lIns="0" tIns="11766" rIns="0" bIns="0" rtlCol="0">
            <a:spAutoFit/>
          </a:bodyPr>
          <a:lstStyle/>
          <a:p>
            <a:pPr marL="11206" defTabSz="806867">
              <a:spcBef>
                <a:spcPts val="93"/>
              </a:spcBef>
            </a:pPr>
            <a:r>
              <a:rPr sz="1456" u="sng" kern="0" spc="124" dirty="0">
                <a:solidFill>
                  <a:srgbClr val="00A8DF"/>
                </a:solidFill>
                <a:uFill>
                  <a:solidFill>
                    <a:srgbClr val="00A8DF"/>
                  </a:solidFill>
                </a:uFill>
                <a:latin typeface="Calibri"/>
                <a:cs typeface="Calibri"/>
              </a:rPr>
              <a:t>fulbrightscholars</a:t>
            </a:r>
            <a:r>
              <a:rPr sz="1456" u="sng" kern="0" spc="124" dirty="0">
                <a:solidFill>
                  <a:srgbClr val="00A8DF"/>
                </a:solidFill>
                <a:uFill>
                  <a:solidFill>
                    <a:srgbClr val="00A8DF"/>
                  </a:solidFill>
                </a:uFill>
                <a:latin typeface="Times New Roman"/>
                <a:cs typeface="Times New Roman"/>
              </a:rPr>
              <a:t>.</a:t>
            </a:r>
            <a:r>
              <a:rPr sz="1456" u="sng" kern="0" spc="124" dirty="0">
                <a:solidFill>
                  <a:srgbClr val="00A8DF"/>
                </a:solidFill>
                <a:uFill>
                  <a:solidFill>
                    <a:srgbClr val="00A8DF"/>
                  </a:solidFill>
                </a:uFill>
                <a:latin typeface="Calibri"/>
                <a:cs typeface="Calibri"/>
              </a:rPr>
              <a:t>org/IEA</a:t>
            </a:r>
            <a:endParaRPr sz="1456" kern="0">
              <a:solidFill>
                <a:sysClr val="windowText" lastClr="000000"/>
              </a:solidFill>
              <a:latin typeface="Calibri"/>
              <a:cs typeface="Calibri"/>
            </a:endParaRPr>
          </a:p>
        </p:txBody>
      </p:sp>
      <p:sp>
        <p:nvSpPr>
          <p:cNvPr id="5" name="object 5"/>
          <p:cNvSpPr txBox="1"/>
          <p:nvPr/>
        </p:nvSpPr>
        <p:spPr>
          <a:xfrm>
            <a:off x="3631640" y="4043114"/>
            <a:ext cx="695325" cy="916424"/>
          </a:xfrm>
          <a:prstGeom prst="rect">
            <a:avLst/>
          </a:prstGeom>
        </p:spPr>
        <p:txBody>
          <a:bodyPr vert="horz" wrap="square" lIns="0" tIns="11766" rIns="0" bIns="0" rtlCol="0">
            <a:spAutoFit/>
          </a:bodyPr>
          <a:lstStyle/>
          <a:p>
            <a:pPr marL="169778" defTabSz="806867">
              <a:spcBef>
                <a:spcPts val="93"/>
              </a:spcBef>
            </a:pPr>
            <a:r>
              <a:rPr sz="1456" kern="0" spc="141" dirty="0">
                <a:solidFill>
                  <a:srgbClr val="0064A1"/>
                </a:solidFill>
                <a:latin typeface="Calibri"/>
                <a:cs typeface="Calibri"/>
              </a:rPr>
              <a:t>India</a:t>
            </a:r>
            <a:endParaRPr sz="1456" kern="0">
              <a:solidFill>
                <a:sysClr val="windowText" lastClr="000000"/>
              </a:solidFill>
              <a:latin typeface="Calibri"/>
              <a:cs typeface="Calibri"/>
            </a:endParaRPr>
          </a:p>
          <a:p>
            <a:pPr marL="119909" marR="4483" indent="-109263" defTabSz="806867">
              <a:lnSpc>
                <a:spcPct val="161200"/>
              </a:lnSpc>
              <a:spcBef>
                <a:spcPts val="9"/>
              </a:spcBef>
            </a:pPr>
            <a:r>
              <a:rPr sz="1456" kern="0" spc="150" dirty="0">
                <a:solidFill>
                  <a:srgbClr val="0064A1"/>
                </a:solidFill>
                <a:latin typeface="Calibri"/>
                <a:cs typeface="Calibri"/>
              </a:rPr>
              <a:t>Taiwan </a:t>
            </a:r>
            <a:r>
              <a:rPr sz="1456" kern="0" spc="199" dirty="0">
                <a:solidFill>
                  <a:srgbClr val="0064A1"/>
                </a:solidFill>
                <a:latin typeface="Calibri"/>
                <a:cs typeface="Calibri"/>
              </a:rPr>
              <a:t>Japan</a:t>
            </a:r>
            <a:endParaRPr sz="1456" kern="0">
              <a:solidFill>
                <a:sysClr val="windowText" lastClr="000000"/>
              </a:solidFill>
              <a:latin typeface="Calibri"/>
              <a:cs typeface="Calibri"/>
            </a:endParaRPr>
          </a:p>
        </p:txBody>
      </p:sp>
      <p:sp>
        <p:nvSpPr>
          <p:cNvPr id="6" name="object 6"/>
          <p:cNvSpPr txBox="1"/>
          <p:nvPr/>
        </p:nvSpPr>
        <p:spPr>
          <a:xfrm>
            <a:off x="4630003" y="4043114"/>
            <a:ext cx="884144" cy="916424"/>
          </a:xfrm>
          <a:prstGeom prst="rect">
            <a:avLst/>
          </a:prstGeom>
        </p:spPr>
        <p:txBody>
          <a:bodyPr vert="horz" wrap="square" lIns="0" tIns="11766" rIns="0" bIns="0" rtlCol="0">
            <a:spAutoFit/>
          </a:bodyPr>
          <a:lstStyle/>
          <a:p>
            <a:pPr marL="1121" algn="ctr" defTabSz="806867">
              <a:spcBef>
                <a:spcPts val="93"/>
              </a:spcBef>
            </a:pPr>
            <a:r>
              <a:rPr sz="1456" kern="0" spc="150" dirty="0">
                <a:solidFill>
                  <a:srgbClr val="0064A1"/>
                </a:solidFill>
                <a:latin typeface="Calibri"/>
                <a:cs typeface="Calibri"/>
              </a:rPr>
              <a:t>Korea</a:t>
            </a:r>
            <a:endParaRPr sz="1456" kern="0">
              <a:solidFill>
                <a:sysClr val="windowText" lastClr="000000"/>
              </a:solidFill>
              <a:latin typeface="Calibri"/>
              <a:cs typeface="Calibri"/>
            </a:endParaRPr>
          </a:p>
          <a:p>
            <a:pPr marL="11206" marR="4483" algn="ctr" defTabSz="806867">
              <a:lnSpc>
                <a:spcPct val="161200"/>
              </a:lnSpc>
              <a:spcBef>
                <a:spcPts val="9"/>
              </a:spcBef>
            </a:pPr>
            <a:r>
              <a:rPr sz="1456" kern="0" spc="176" dirty="0">
                <a:solidFill>
                  <a:srgbClr val="0064A1"/>
                </a:solidFill>
                <a:latin typeface="Calibri"/>
                <a:cs typeface="Calibri"/>
              </a:rPr>
              <a:t>Germany </a:t>
            </a:r>
            <a:r>
              <a:rPr sz="1456" kern="0" spc="163" dirty="0">
                <a:solidFill>
                  <a:srgbClr val="0064A1"/>
                </a:solidFill>
                <a:latin typeface="Calibri"/>
                <a:cs typeface="Calibri"/>
              </a:rPr>
              <a:t>France</a:t>
            </a:r>
            <a:endParaRPr sz="1456" kern="0">
              <a:solidFill>
                <a:sysClr val="windowText" lastClr="000000"/>
              </a:solidFill>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1004673" y="742950"/>
            <a:ext cx="7471610" cy="628650"/>
          </a:xfrm>
        </p:spPr>
        <p:txBody>
          <a:bodyPr>
            <a:normAutofit/>
          </a:bodyPr>
          <a:lstStyle/>
          <a:p>
            <a:r>
              <a:rPr lang="en-US" sz="2700" kern="0" dirty="0">
                <a:solidFill>
                  <a:srgbClr val="0065A2"/>
                </a:solidFill>
                <a:latin typeface="Montserrat SemiBold" panose="00000700000000000000" pitchFamily="2" charset="0"/>
              </a:rPr>
              <a:t>Fulbright Scholar/Specialist Resources</a:t>
            </a:r>
          </a:p>
        </p:txBody>
      </p:sp>
      <p:graphicFrame>
        <p:nvGraphicFramePr>
          <p:cNvPr id="2" name="Content Placeholder 3">
            <a:extLst>
              <a:ext uri="{FF2B5EF4-FFF2-40B4-BE49-F238E27FC236}">
                <a16:creationId xmlns:a16="http://schemas.microsoft.com/office/drawing/2014/main" id="{04E02390-936E-8002-3BB4-DA36BB7B8041}"/>
              </a:ext>
            </a:extLst>
          </p:cNvPr>
          <p:cNvGraphicFramePr>
            <a:graphicFrameLocks/>
          </p:cNvGraphicFramePr>
          <p:nvPr>
            <p:extLst>
              <p:ext uri="{D42A27DB-BD31-4B8C-83A1-F6EECF244321}">
                <p14:modId xmlns:p14="http://schemas.microsoft.com/office/powerpoint/2010/main" val="2806297870"/>
              </p:ext>
            </p:extLst>
          </p:nvPr>
        </p:nvGraphicFramePr>
        <p:xfrm>
          <a:off x="533400" y="1371600"/>
          <a:ext cx="77724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24908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B4B90-3BD1-49C0-81D7-075CA390EE2F}"/>
              </a:ext>
            </a:extLst>
          </p:cNvPr>
          <p:cNvSpPr>
            <a:spLocks noGrp="1"/>
          </p:cNvSpPr>
          <p:nvPr>
            <p:ph type="ctrTitle"/>
          </p:nvPr>
        </p:nvSpPr>
        <p:spPr/>
        <p:txBody>
          <a:bodyPr/>
          <a:lstStyle/>
          <a:p>
            <a:endParaRPr lang="en-US"/>
          </a:p>
        </p:txBody>
      </p:sp>
      <p:sp>
        <p:nvSpPr>
          <p:cNvPr id="3" name="Subtitle 2">
            <a:extLst>
              <a:ext uri="{FF2B5EF4-FFF2-40B4-BE49-F238E27FC236}">
                <a16:creationId xmlns:a16="http://schemas.microsoft.com/office/drawing/2014/main" id="{A9BB13A5-ECB1-46A4-AA01-567505C4DBD5}"/>
              </a:ext>
            </a:extLst>
          </p:cNvPr>
          <p:cNvSpPr>
            <a:spLocks noGrp="1"/>
          </p:cNvSpPr>
          <p:nvPr>
            <p:ph type="subTitle" idx="1"/>
          </p:nvPr>
        </p:nvSpPr>
        <p:spPr/>
        <p:txBody>
          <a:bodyPr/>
          <a:lstStyle/>
          <a:p>
            <a:endParaRPr lang="en-US"/>
          </a:p>
        </p:txBody>
      </p:sp>
      <p:pic>
        <p:nvPicPr>
          <p:cNvPr id="4" name="Picture 3">
            <a:extLst>
              <a:ext uri="{FF2B5EF4-FFF2-40B4-BE49-F238E27FC236}">
                <a16:creationId xmlns:a16="http://schemas.microsoft.com/office/drawing/2014/main" id="{071F479F-7834-4BD3-AD5E-9A7EC96A4E6C}"/>
              </a:ext>
            </a:extLst>
          </p:cNvPr>
          <p:cNvPicPr>
            <a:picLocks noChangeAspect="1"/>
          </p:cNvPicPr>
          <p:nvPr/>
        </p:nvPicPr>
        <p:blipFill>
          <a:blip r:embed="rId2"/>
          <a:stretch>
            <a:fillRect/>
          </a:stretch>
        </p:blipFill>
        <p:spPr>
          <a:xfrm>
            <a:off x="0" y="857250"/>
            <a:ext cx="9144000" cy="5143501"/>
          </a:xfrm>
          <a:prstGeom prst="rect">
            <a:avLst/>
          </a:prstGeom>
        </p:spPr>
      </p:pic>
    </p:spTree>
    <p:extLst>
      <p:ext uri="{BB962C8B-B14F-4D97-AF65-F5344CB8AC3E}">
        <p14:creationId xmlns:p14="http://schemas.microsoft.com/office/powerpoint/2010/main" val="1430841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orld map.psd"/>
          <p:cNvPicPr>
            <a:picLocks noChangeAspect="1"/>
          </p:cNvPicPr>
          <p:nvPr/>
        </p:nvPicPr>
        <p:blipFill>
          <a:blip r:embed="rId3">
            <a:alphaModFix amt="53000"/>
          </a:blip>
          <a:srcRect t="3949" b="6362"/>
          <a:stretch>
            <a:fillRect/>
          </a:stretch>
        </p:blipFill>
        <p:spPr>
          <a:xfrm>
            <a:off x="62201" y="2544509"/>
            <a:ext cx="4361897" cy="2173414"/>
          </a:xfrm>
          <a:prstGeom prst="rect">
            <a:avLst/>
          </a:prstGeom>
        </p:spPr>
      </p:pic>
      <p:sp>
        <p:nvSpPr>
          <p:cNvPr id="5" name="Presentation Name…"/>
          <p:cNvSpPr txBox="1"/>
          <p:nvPr/>
        </p:nvSpPr>
        <p:spPr>
          <a:xfrm>
            <a:off x="302172" y="1556755"/>
            <a:ext cx="4121926" cy="53091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ts val="3600"/>
              </a:lnSpc>
              <a:spcAft>
                <a:spcPts val="450"/>
              </a:spcAft>
              <a:defRPr sz="10000">
                <a:solidFill>
                  <a:srgbClr val="FAFFF8"/>
                </a:solidFill>
                <a:latin typeface="Mark OT Bold"/>
                <a:ea typeface="Mark OT Bold"/>
                <a:cs typeface="Mark OT Bold"/>
                <a:sym typeface="Mark OT Bold"/>
              </a:defRPr>
            </a:pPr>
            <a:r>
              <a:rPr lang="en-US" sz="3000" kern="0" dirty="0">
                <a:solidFill>
                  <a:srgbClr val="0065A2"/>
                </a:solidFill>
                <a:latin typeface="Mark OT"/>
                <a:ea typeface="Mark OT Bold"/>
                <a:cs typeface="Mark OT Bold"/>
                <a:sym typeface="Mark OT Bold"/>
              </a:rPr>
              <a:t>Program Award Types</a:t>
            </a:r>
            <a:endParaRPr sz="3000" kern="0" dirty="0">
              <a:solidFill>
                <a:srgbClr val="0065A2"/>
              </a:solidFill>
              <a:latin typeface="Mark OT"/>
              <a:ea typeface="Mark OT Bold"/>
              <a:cs typeface="Mark OT Bold"/>
              <a:sym typeface="Mark OT Bold"/>
            </a:endParaRPr>
          </a:p>
        </p:txBody>
      </p:sp>
      <p:sp>
        <p:nvSpPr>
          <p:cNvPr id="35" name="First &amp; Last Name, Position…"/>
          <p:cNvSpPr txBox="1"/>
          <p:nvPr/>
        </p:nvSpPr>
        <p:spPr>
          <a:xfrm>
            <a:off x="4577938" y="1628921"/>
            <a:ext cx="2615596" cy="29777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1650" b="1" kern="0" dirty="0">
                <a:solidFill>
                  <a:srgbClr val="0065A2"/>
                </a:solidFill>
                <a:latin typeface="Mark OT"/>
                <a:ea typeface="Mark OT Bold"/>
                <a:cs typeface="Mark OT Bold"/>
                <a:sym typeface="Mark OT Bold"/>
              </a:rPr>
              <a:t>Study/Research Grant</a:t>
            </a:r>
            <a:endParaRPr sz="1650" b="1" kern="0" dirty="0">
              <a:solidFill>
                <a:srgbClr val="0065A2"/>
              </a:solidFill>
              <a:latin typeface="Mark OT"/>
              <a:ea typeface="Mark OT Bold"/>
              <a:cs typeface="Mark OT Bold"/>
              <a:sym typeface="Mark OT Bold"/>
            </a:endParaRPr>
          </a:p>
        </p:txBody>
      </p:sp>
      <p:sp>
        <p:nvSpPr>
          <p:cNvPr id="36" name="Line"/>
          <p:cNvSpPr/>
          <p:nvPr/>
        </p:nvSpPr>
        <p:spPr>
          <a:xfrm>
            <a:off x="4611500" y="2015804"/>
            <a:ext cx="342726" cy="0"/>
          </a:xfrm>
          <a:prstGeom prst="line">
            <a:avLst/>
          </a:prstGeom>
          <a:ln w="50800">
            <a:solidFill>
              <a:srgbClr val="00A9E0"/>
            </a:solidFill>
          </a:ln>
        </p:spPr>
        <p:txBody>
          <a:bodyPr tIns="34290" bIns="34290"/>
          <a:lstStyle/>
          <a:p>
            <a:pPr defTabSz="342900">
              <a:defRPr/>
            </a:pPr>
            <a:endParaRPr sz="675" kern="0">
              <a:solidFill>
                <a:sysClr val="windowText" lastClr="000000"/>
              </a:solidFill>
              <a:latin typeface="Mark OT"/>
            </a:endParaRPr>
          </a:p>
        </p:txBody>
      </p:sp>
      <p:sp>
        <p:nvSpPr>
          <p:cNvPr id="37" name="First &amp; Last Name, Position…"/>
          <p:cNvSpPr txBox="1"/>
          <p:nvPr/>
        </p:nvSpPr>
        <p:spPr>
          <a:xfrm>
            <a:off x="4577938" y="2126673"/>
            <a:ext cx="3548954" cy="24237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1125" kern="0" dirty="0">
                <a:solidFill>
                  <a:srgbClr val="0065A2"/>
                </a:solidFill>
                <a:latin typeface="Mark OT"/>
                <a:ea typeface="Mark OT Light"/>
                <a:cs typeface="Mark OT Light"/>
                <a:sym typeface="Mark OT Light"/>
              </a:rPr>
              <a:t>Independent research, study, or arts projects abroad</a:t>
            </a:r>
          </a:p>
        </p:txBody>
      </p:sp>
      <p:grpSp>
        <p:nvGrpSpPr>
          <p:cNvPr id="38" name="Group 31"/>
          <p:cNvGrpSpPr/>
          <p:nvPr/>
        </p:nvGrpSpPr>
        <p:grpSpPr>
          <a:xfrm>
            <a:off x="4614017" y="2434016"/>
            <a:ext cx="1285023" cy="550813"/>
            <a:chOff x="1145063" y="5976430"/>
            <a:chExt cx="3426727" cy="1468834"/>
          </a:xfrm>
        </p:grpSpPr>
        <p:sp>
          <p:nvSpPr>
            <p:cNvPr id="47" name="First &amp; Last Name, Position…"/>
            <p:cNvSpPr txBox="1"/>
            <p:nvPr/>
          </p:nvSpPr>
          <p:spPr>
            <a:xfrm>
              <a:off x="2052289" y="6983600"/>
              <a:ext cx="2084085"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Awards</a:t>
              </a:r>
            </a:p>
          </p:txBody>
        </p:sp>
        <p:sp>
          <p:nvSpPr>
            <p:cNvPr id="48" name="First &amp; Last Name, Position…"/>
            <p:cNvSpPr txBox="1"/>
            <p:nvPr/>
          </p:nvSpPr>
          <p:spPr>
            <a:xfrm>
              <a:off x="2052289" y="5976430"/>
              <a:ext cx="2519501"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950+</a:t>
              </a:r>
              <a:endParaRPr sz="2700" b="1" kern="0" dirty="0">
                <a:solidFill>
                  <a:srgbClr val="009ED5"/>
                </a:solidFill>
                <a:latin typeface="Mark OT"/>
                <a:ea typeface="Mark OT Bold"/>
                <a:cs typeface="Mark OT Bold"/>
                <a:sym typeface="Mark OT Bold"/>
              </a:endParaRPr>
            </a:p>
          </p:txBody>
        </p:sp>
        <p:pic>
          <p:nvPicPr>
            <p:cNvPr id="49" name="Picture 48"/>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1145063" y="6234984"/>
              <a:ext cx="787400" cy="1092200"/>
            </a:xfrm>
            <a:prstGeom prst="rect">
              <a:avLst/>
            </a:prstGeom>
          </p:spPr>
        </p:pic>
      </p:grpSp>
      <p:grpSp>
        <p:nvGrpSpPr>
          <p:cNvPr id="39" name="Group 30"/>
          <p:cNvGrpSpPr/>
          <p:nvPr/>
        </p:nvGrpSpPr>
        <p:grpSpPr>
          <a:xfrm>
            <a:off x="6168428" y="2434016"/>
            <a:ext cx="1503247" cy="550813"/>
            <a:chOff x="5155466" y="5976430"/>
            <a:chExt cx="4008657" cy="1468834"/>
          </a:xfrm>
        </p:grpSpPr>
        <p:sp>
          <p:nvSpPr>
            <p:cNvPr id="44" name="First &amp; Last Name, Position…"/>
            <p:cNvSpPr txBox="1"/>
            <p:nvPr/>
          </p:nvSpPr>
          <p:spPr>
            <a:xfrm>
              <a:off x="6176575" y="6983600"/>
              <a:ext cx="2969028"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Months</a:t>
              </a:r>
            </a:p>
          </p:txBody>
        </p:sp>
        <p:sp>
          <p:nvSpPr>
            <p:cNvPr id="45" name="First &amp; Last Name, Position…"/>
            <p:cNvSpPr txBox="1"/>
            <p:nvPr/>
          </p:nvSpPr>
          <p:spPr>
            <a:xfrm>
              <a:off x="6176575" y="5976430"/>
              <a:ext cx="2987548"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8-10</a:t>
              </a:r>
              <a:endParaRPr sz="2700" b="1" kern="0" dirty="0">
                <a:solidFill>
                  <a:srgbClr val="009ED5"/>
                </a:solidFill>
                <a:latin typeface="Mark OT"/>
                <a:ea typeface="Mark OT Bold"/>
                <a:cs typeface="Mark OT Bold"/>
                <a:sym typeface="Mark OT Bold"/>
              </a:endParaRPr>
            </a:p>
          </p:txBody>
        </p:sp>
        <p:pic>
          <p:nvPicPr>
            <p:cNvPr id="46" name="Picture 45"/>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5155466" y="6061788"/>
              <a:ext cx="749300" cy="800100"/>
            </a:xfrm>
            <a:prstGeom prst="rect">
              <a:avLst/>
            </a:prstGeom>
          </p:spPr>
        </p:pic>
      </p:grpSp>
      <p:grpSp>
        <p:nvGrpSpPr>
          <p:cNvPr id="40" name="Group 29"/>
          <p:cNvGrpSpPr/>
          <p:nvPr/>
        </p:nvGrpSpPr>
        <p:grpSpPr>
          <a:xfrm>
            <a:off x="7643081" y="2434016"/>
            <a:ext cx="1342173" cy="550813"/>
            <a:chOff x="1145063" y="8651352"/>
            <a:chExt cx="3579127" cy="1468834"/>
          </a:xfrm>
        </p:grpSpPr>
        <p:pic>
          <p:nvPicPr>
            <p:cNvPr id="41" name="Picture 40"/>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1145063" y="8651352"/>
              <a:ext cx="850900" cy="1104900"/>
            </a:xfrm>
            <a:prstGeom prst="rect">
              <a:avLst/>
            </a:prstGeom>
          </p:spPr>
        </p:pic>
        <p:sp>
          <p:nvSpPr>
            <p:cNvPr id="42" name="First &amp; Last Name, Position…"/>
            <p:cNvSpPr txBox="1"/>
            <p:nvPr/>
          </p:nvSpPr>
          <p:spPr>
            <a:xfrm>
              <a:off x="2204689" y="9658522"/>
              <a:ext cx="2519501"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Countries</a:t>
              </a:r>
            </a:p>
          </p:txBody>
        </p:sp>
        <p:sp>
          <p:nvSpPr>
            <p:cNvPr id="43" name="First &amp; Last Name, Position…"/>
            <p:cNvSpPr txBox="1"/>
            <p:nvPr/>
          </p:nvSpPr>
          <p:spPr>
            <a:xfrm>
              <a:off x="2204689" y="8651352"/>
              <a:ext cx="2519501"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~140</a:t>
              </a:r>
              <a:endParaRPr sz="2700" b="1" kern="0" dirty="0">
                <a:solidFill>
                  <a:srgbClr val="009ED5"/>
                </a:solidFill>
                <a:latin typeface="Mark OT"/>
                <a:ea typeface="Mark OT Bold"/>
                <a:cs typeface="Mark OT Bold"/>
                <a:sym typeface="Mark OT Bold"/>
              </a:endParaRPr>
            </a:p>
          </p:txBody>
        </p:sp>
      </p:grpSp>
      <p:sp>
        <p:nvSpPr>
          <p:cNvPr id="51" name="First &amp; Last Name, Position…"/>
          <p:cNvSpPr txBox="1"/>
          <p:nvPr/>
        </p:nvSpPr>
        <p:spPr>
          <a:xfrm>
            <a:off x="4577938" y="3498490"/>
            <a:ext cx="4015871" cy="29777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1650" b="1" kern="0" dirty="0">
                <a:solidFill>
                  <a:srgbClr val="0065A2"/>
                </a:solidFill>
                <a:latin typeface="Mark OT"/>
                <a:ea typeface="Mark OT Bold"/>
                <a:cs typeface="Mark OT Bold"/>
                <a:sym typeface="Mark OT Bold"/>
              </a:rPr>
              <a:t>English Teaching Assistantship (ETA)</a:t>
            </a:r>
            <a:endParaRPr sz="1650" b="1" kern="0" dirty="0">
              <a:solidFill>
                <a:srgbClr val="0065A2"/>
              </a:solidFill>
              <a:latin typeface="Mark OT"/>
              <a:ea typeface="Mark OT Bold"/>
              <a:cs typeface="Mark OT Bold"/>
              <a:sym typeface="Mark OT Bold"/>
            </a:endParaRPr>
          </a:p>
        </p:txBody>
      </p:sp>
      <p:sp>
        <p:nvSpPr>
          <p:cNvPr id="52" name="Line"/>
          <p:cNvSpPr/>
          <p:nvPr/>
        </p:nvSpPr>
        <p:spPr>
          <a:xfrm>
            <a:off x="4611500" y="3885373"/>
            <a:ext cx="342726" cy="0"/>
          </a:xfrm>
          <a:prstGeom prst="line">
            <a:avLst/>
          </a:prstGeom>
          <a:ln w="50800">
            <a:solidFill>
              <a:srgbClr val="00A9E0"/>
            </a:solidFill>
          </a:ln>
        </p:spPr>
        <p:txBody>
          <a:bodyPr tIns="34290" bIns="34290"/>
          <a:lstStyle/>
          <a:p>
            <a:pPr defTabSz="342900">
              <a:defRPr/>
            </a:pPr>
            <a:endParaRPr sz="675" kern="0">
              <a:solidFill>
                <a:sysClr val="windowText" lastClr="000000"/>
              </a:solidFill>
              <a:latin typeface="Mark OT"/>
            </a:endParaRPr>
          </a:p>
        </p:txBody>
      </p:sp>
      <p:sp>
        <p:nvSpPr>
          <p:cNvPr id="53" name="First &amp; Last Name, Position…"/>
          <p:cNvSpPr txBox="1"/>
          <p:nvPr/>
        </p:nvSpPr>
        <p:spPr>
          <a:xfrm>
            <a:off x="4577938" y="3996243"/>
            <a:ext cx="3548954" cy="24237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1125" kern="0" dirty="0">
                <a:solidFill>
                  <a:srgbClr val="0065A2"/>
                </a:solidFill>
                <a:latin typeface="Mark OT"/>
                <a:ea typeface="Mark OT Light"/>
                <a:cs typeface="Mark OT Light"/>
                <a:sym typeface="Mark OT Light"/>
              </a:rPr>
              <a:t>Help teach English and U.S. culture in the classroom</a:t>
            </a:r>
          </a:p>
        </p:txBody>
      </p:sp>
      <p:grpSp>
        <p:nvGrpSpPr>
          <p:cNvPr id="54" name="Group 31"/>
          <p:cNvGrpSpPr/>
          <p:nvPr/>
        </p:nvGrpSpPr>
        <p:grpSpPr>
          <a:xfrm>
            <a:off x="4614017" y="4303585"/>
            <a:ext cx="1646832" cy="550813"/>
            <a:chOff x="1145063" y="5976430"/>
            <a:chExt cx="4391551" cy="1468834"/>
          </a:xfrm>
        </p:grpSpPr>
        <p:sp>
          <p:nvSpPr>
            <p:cNvPr id="63" name="First &amp; Last Name, Position…"/>
            <p:cNvSpPr txBox="1"/>
            <p:nvPr/>
          </p:nvSpPr>
          <p:spPr>
            <a:xfrm>
              <a:off x="2052289" y="6983600"/>
              <a:ext cx="2084085"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Awards</a:t>
              </a:r>
            </a:p>
          </p:txBody>
        </p:sp>
        <p:sp>
          <p:nvSpPr>
            <p:cNvPr id="64" name="First &amp; Last Name, Position…"/>
            <p:cNvSpPr txBox="1"/>
            <p:nvPr/>
          </p:nvSpPr>
          <p:spPr>
            <a:xfrm>
              <a:off x="2052289" y="5976430"/>
              <a:ext cx="3484325"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1</a:t>
              </a:r>
              <a:r>
                <a:rPr lang="en-US" sz="2250" b="1" kern="0" dirty="0">
                  <a:solidFill>
                    <a:srgbClr val="009ED5"/>
                  </a:solidFill>
                  <a:latin typeface="Mark OT"/>
                  <a:ea typeface="Mark OT Bold"/>
                  <a:cs typeface="Mark OT Bold"/>
                  <a:sym typeface="Mark OT Bold"/>
                </a:rPr>
                <a:t>,</a:t>
              </a:r>
              <a:r>
                <a:rPr lang="en-US" sz="2700" b="1" kern="0" dirty="0">
                  <a:solidFill>
                    <a:srgbClr val="009ED5"/>
                  </a:solidFill>
                  <a:latin typeface="Mark OT"/>
                  <a:ea typeface="Mark OT Bold"/>
                  <a:cs typeface="Mark OT Bold"/>
                  <a:sym typeface="Mark OT Bold"/>
                </a:rPr>
                <a:t>250+</a:t>
              </a:r>
              <a:endParaRPr sz="2700" b="1" kern="0" dirty="0">
                <a:solidFill>
                  <a:srgbClr val="009ED5"/>
                </a:solidFill>
                <a:latin typeface="Mark OT"/>
                <a:ea typeface="Mark OT Bold"/>
                <a:cs typeface="Mark OT Bold"/>
                <a:sym typeface="Mark OT Bold"/>
              </a:endParaRPr>
            </a:p>
          </p:txBody>
        </p:sp>
        <p:pic>
          <p:nvPicPr>
            <p:cNvPr id="65" name="Picture 64"/>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4"/>
                <a:stretch>
                  <a:fillRect/>
                </a:stretch>
              </p:blipFill>
            </mc:Choice>
            <mc:Fallback>
              <p:blipFill>
                <a:blip r:embed="rId5"/>
                <a:stretch>
                  <a:fillRect/>
                </a:stretch>
              </p:blipFill>
            </mc:Fallback>
          </mc:AlternateContent>
          <p:spPr>
            <a:xfrm>
              <a:off x="1145063" y="6234984"/>
              <a:ext cx="787400" cy="1092200"/>
            </a:xfrm>
            <a:prstGeom prst="rect">
              <a:avLst/>
            </a:prstGeom>
          </p:spPr>
        </p:pic>
      </p:grpSp>
      <p:grpSp>
        <p:nvGrpSpPr>
          <p:cNvPr id="55" name="Group 30"/>
          <p:cNvGrpSpPr/>
          <p:nvPr/>
        </p:nvGrpSpPr>
        <p:grpSpPr>
          <a:xfrm>
            <a:off x="6168428" y="4303585"/>
            <a:ext cx="1503247" cy="550813"/>
            <a:chOff x="5155466" y="5976430"/>
            <a:chExt cx="4008657" cy="1468834"/>
          </a:xfrm>
        </p:grpSpPr>
        <p:sp>
          <p:nvSpPr>
            <p:cNvPr id="60" name="First &amp; Last Name, Position…"/>
            <p:cNvSpPr txBox="1"/>
            <p:nvPr/>
          </p:nvSpPr>
          <p:spPr>
            <a:xfrm>
              <a:off x="6176575" y="6983600"/>
              <a:ext cx="2969028"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Months</a:t>
              </a:r>
            </a:p>
          </p:txBody>
        </p:sp>
        <p:sp>
          <p:nvSpPr>
            <p:cNvPr id="61" name="First &amp; Last Name, Position…"/>
            <p:cNvSpPr txBox="1"/>
            <p:nvPr/>
          </p:nvSpPr>
          <p:spPr>
            <a:xfrm>
              <a:off x="6176575" y="5976430"/>
              <a:ext cx="2987548"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8-10</a:t>
              </a:r>
              <a:endParaRPr sz="2700" b="1" kern="0" dirty="0">
                <a:solidFill>
                  <a:srgbClr val="009ED5"/>
                </a:solidFill>
                <a:latin typeface="Mark OT"/>
                <a:ea typeface="Mark OT Bold"/>
                <a:cs typeface="Mark OT Bold"/>
                <a:sym typeface="Mark OT Bold"/>
              </a:endParaRPr>
            </a:p>
          </p:txBody>
        </p:sp>
        <p:pic>
          <p:nvPicPr>
            <p:cNvPr id="62" name="Picture 61"/>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6"/>
                <a:stretch>
                  <a:fillRect/>
                </a:stretch>
              </p:blipFill>
            </mc:Choice>
            <mc:Fallback>
              <p:blipFill>
                <a:blip r:embed="rId7"/>
                <a:stretch>
                  <a:fillRect/>
                </a:stretch>
              </p:blipFill>
            </mc:Fallback>
          </mc:AlternateContent>
          <p:spPr>
            <a:xfrm>
              <a:off x="5155466" y="6061788"/>
              <a:ext cx="749300" cy="800100"/>
            </a:xfrm>
            <a:prstGeom prst="rect">
              <a:avLst/>
            </a:prstGeom>
          </p:spPr>
        </p:pic>
      </p:grpSp>
      <p:grpSp>
        <p:nvGrpSpPr>
          <p:cNvPr id="56" name="Group 29"/>
          <p:cNvGrpSpPr/>
          <p:nvPr/>
        </p:nvGrpSpPr>
        <p:grpSpPr>
          <a:xfrm>
            <a:off x="7643081" y="4303585"/>
            <a:ext cx="1342173" cy="550813"/>
            <a:chOff x="1145063" y="8651352"/>
            <a:chExt cx="3579127" cy="1468834"/>
          </a:xfrm>
        </p:grpSpPr>
        <p:pic>
          <p:nvPicPr>
            <p:cNvPr id="57" name="Picture 56"/>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8"/>
                <a:stretch>
                  <a:fillRect/>
                </a:stretch>
              </p:blipFill>
            </mc:Choice>
            <mc:Fallback>
              <p:blipFill>
                <a:blip r:embed="rId9"/>
                <a:stretch>
                  <a:fillRect/>
                </a:stretch>
              </p:blipFill>
            </mc:Fallback>
          </mc:AlternateContent>
          <p:spPr>
            <a:xfrm>
              <a:off x="1145063" y="8651352"/>
              <a:ext cx="850900" cy="1104900"/>
            </a:xfrm>
            <a:prstGeom prst="rect">
              <a:avLst/>
            </a:prstGeom>
          </p:spPr>
        </p:pic>
        <p:sp>
          <p:nvSpPr>
            <p:cNvPr id="58" name="First &amp; Last Name, Position…"/>
            <p:cNvSpPr txBox="1"/>
            <p:nvPr/>
          </p:nvSpPr>
          <p:spPr>
            <a:xfrm>
              <a:off x="2204689" y="9658522"/>
              <a:ext cx="2519501" cy="461664"/>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t">
              <a:spAutoFit/>
            </a:bodyPr>
            <a:lstStyle/>
            <a:p>
              <a:pPr defTabSz="342900">
                <a:buSzPct val="120000"/>
                <a:defRPr>
                  <a:solidFill>
                    <a:srgbClr val="FAFFF8"/>
                  </a:solidFill>
                  <a:latin typeface="Mark OT Light"/>
                  <a:ea typeface="Mark OT Light"/>
                  <a:cs typeface="Mark OT Light"/>
                  <a:sym typeface="Mark OT Light"/>
                </a:defRPr>
              </a:pPr>
              <a:r>
                <a:rPr lang="en-US" sz="675" kern="0" dirty="0">
                  <a:solidFill>
                    <a:srgbClr val="0065A2"/>
                  </a:solidFill>
                  <a:latin typeface="Mark OT"/>
                  <a:ea typeface="Mark OT Light"/>
                  <a:cs typeface="Mark OT Light"/>
                  <a:sym typeface="Mark OT Light"/>
                </a:rPr>
                <a:t>Countries</a:t>
              </a:r>
            </a:p>
          </p:txBody>
        </p:sp>
        <p:sp>
          <p:nvSpPr>
            <p:cNvPr id="59" name="First &amp; Last Name, Position…"/>
            <p:cNvSpPr txBox="1"/>
            <p:nvPr/>
          </p:nvSpPr>
          <p:spPr>
            <a:xfrm>
              <a:off x="2204689" y="8651352"/>
              <a:ext cx="2519501" cy="1181861"/>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defTabSz="342900">
                <a:lnSpc>
                  <a:spcPct val="90000"/>
                </a:lnSpc>
                <a:spcAft>
                  <a:spcPts val="225"/>
                </a:spcAft>
                <a:defRPr>
                  <a:solidFill>
                    <a:srgbClr val="FAFFF8"/>
                  </a:solidFill>
                  <a:latin typeface="Mark OT Bold"/>
                  <a:ea typeface="Mark OT Bold"/>
                  <a:cs typeface="Mark OT Bold"/>
                  <a:sym typeface="Mark OT Bold"/>
                </a:defRPr>
              </a:pPr>
              <a:r>
                <a:rPr lang="en-US" sz="2700" b="1" kern="0" dirty="0">
                  <a:solidFill>
                    <a:srgbClr val="009ED5"/>
                  </a:solidFill>
                  <a:latin typeface="Mark OT"/>
                  <a:ea typeface="Mark OT Bold"/>
                  <a:cs typeface="Mark OT Bold"/>
                  <a:sym typeface="Mark OT Bold"/>
                </a:rPr>
                <a:t>~75</a:t>
              </a:r>
              <a:endParaRPr sz="2700" b="1" kern="0" dirty="0">
                <a:solidFill>
                  <a:srgbClr val="009ED5"/>
                </a:solidFill>
                <a:latin typeface="Mark OT"/>
                <a:ea typeface="Mark OT Bold"/>
                <a:cs typeface="Mark OT Bold"/>
                <a:sym typeface="Mark OT Bold"/>
              </a:endParaRPr>
            </a:p>
          </p:txBody>
        </p:sp>
      </p:grpSp>
      <p:pic>
        <p:nvPicPr>
          <p:cNvPr id="71" name="Picture 70"/>
          <p:cNvPicPr>
            <a:picLocks noChangeAspect="1"/>
          </p:cNvPicPr>
          <p:nvPr/>
        </p:nvPicPr>
        <mc:AlternateContent xmlns:mc="http://schemas.openxmlformats.org/markup-compatibility/2006">
          <mc:Choice xmlns="" xmlns:mv="urn:schemas-microsoft-com:mac:vml" xmlns:ma="http://schemas.microsoft.com/office/mac/drawingml/2008/main" Requires="ma">
            <p:blipFill>
              <a:blip r:embed="rId10"/>
              <a:stretch>
                <a:fillRect/>
              </a:stretch>
            </p:blipFill>
          </mc:Choice>
          <mc:Fallback>
            <p:blipFill>
              <a:blip r:embed="rId11"/>
              <a:stretch>
                <a:fillRect/>
              </a:stretch>
            </p:blipFill>
          </mc:Fallback>
        </mc:AlternateContent>
        <p:spPr>
          <a:xfrm rot="16200000">
            <a:off x="6709068" y="1160171"/>
            <a:ext cx="23990" cy="4286250"/>
          </a:xfrm>
          <a:prstGeom prst="rect">
            <a:avLst/>
          </a:prstGeom>
        </p:spPr>
      </p:pic>
      <p:sp>
        <p:nvSpPr>
          <p:cNvPr id="6" name="TextBox 5">
            <a:extLst>
              <a:ext uri="{FF2B5EF4-FFF2-40B4-BE49-F238E27FC236}">
                <a16:creationId xmlns:a16="http://schemas.microsoft.com/office/drawing/2014/main" id="{06F82D75-F7A7-4A29-9FEB-E1448DAE5D3C}"/>
              </a:ext>
            </a:extLst>
          </p:cNvPr>
          <p:cNvSpPr txBox="1"/>
          <p:nvPr/>
        </p:nvSpPr>
        <p:spPr>
          <a:xfrm>
            <a:off x="1049482" y="2368550"/>
            <a:ext cx="2057400" cy="242374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defTabSz="685800"/>
            <a:r>
              <a:rPr lang="en-US" sz="3000" b="1" dirty="0">
                <a:solidFill>
                  <a:srgbClr val="009ED5"/>
                </a:solidFill>
                <a:latin typeface="Calibri" panose="020F0502020204030204"/>
              </a:rPr>
              <a:t>2,200+ </a:t>
            </a:r>
            <a:endParaRPr lang="en-US" sz="3000" b="1" dirty="0">
              <a:solidFill>
                <a:srgbClr val="009ED5"/>
              </a:solidFill>
              <a:latin typeface="Calibri" panose="020F0502020204030204"/>
              <a:cs typeface="Calibri"/>
            </a:endParaRPr>
          </a:p>
          <a:p>
            <a:pPr algn="ctr" defTabSz="685800"/>
            <a:r>
              <a:rPr lang="en-US" b="1" dirty="0">
                <a:solidFill>
                  <a:srgbClr val="009ED5"/>
                </a:solidFill>
                <a:latin typeface="Calibri" panose="020F0502020204030204"/>
                <a:cs typeface="Calibri"/>
              </a:rPr>
              <a:t>Awards </a:t>
            </a:r>
          </a:p>
          <a:p>
            <a:pPr algn="ctr" defTabSz="685800"/>
            <a:r>
              <a:rPr lang="en-US" sz="2400" b="1" dirty="0">
                <a:solidFill>
                  <a:srgbClr val="009ED5"/>
                </a:solidFill>
                <a:latin typeface="Calibri" panose="020F0502020204030204"/>
                <a:cs typeface="Calibri"/>
              </a:rPr>
              <a:t>__</a:t>
            </a:r>
          </a:p>
          <a:p>
            <a:pPr algn="ctr" defTabSz="685800"/>
            <a:endParaRPr lang="en-US" sz="2400" b="1" dirty="0">
              <a:solidFill>
                <a:srgbClr val="009ED5"/>
              </a:solidFill>
              <a:latin typeface="Calibri" panose="020F0502020204030204"/>
              <a:cs typeface="Calibri"/>
            </a:endParaRPr>
          </a:p>
          <a:p>
            <a:pPr algn="ctr" defTabSz="685800"/>
            <a:r>
              <a:rPr lang="en-US" sz="3000" b="1" dirty="0">
                <a:solidFill>
                  <a:srgbClr val="009ED5"/>
                </a:solidFill>
                <a:latin typeface="Calibri" panose="020F0502020204030204"/>
                <a:cs typeface="Calibri"/>
              </a:rPr>
              <a:t>140+</a:t>
            </a:r>
            <a:r>
              <a:rPr lang="en-US" sz="2700" b="1" dirty="0">
                <a:solidFill>
                  <a:srgbClr val="009ED5"/>
                </a:solidFill>
                <a:latin typeface="Calibri" panose="020F0502020204030204"/>
                <a:cs typeface="Calibri"/>
              </a:rPr>
              <a:t> </a:t>
            </a:r>
          </a:p>
          <a:p>
            <a:pPr algn="ctr" defTabSz="685800"/>
            <a:r>
              <a:rPr lang="en-US" sz="1500" b="1" dirty="0">
                <a:solidFill>
                  <a:srgbClr val="009ED5"/>
                </a:solidFill>
                <a:latin typeface="Calibri" panose="020F0502020204030204"/>
                <a:cs typeface="Calibri"/>
              </a:rPr>
              <a:t>Countries Worldwide</a:t>
            </a:r>
            <a:r>
              <a:rPr lang="en-US" sz="2700" b="1" dirty="0">
                <a:solidFill>
                  <a:srgbClr val="009ED5"/>
                </a:solidFill>
                <a:latin typeface="Calibri" panose="020F0502020204030204"/>
                <a:cs typeface="Calibri"/>
              </a:rPr>
              <a:t> </a:t>
            </a:r>
          </a:p>
        </p:txBody>
      </p:sp>
    </p:spTree>
    <p:extLst>
      <p:ext uri="{BB962C8B-B14F-4D97-AF65-F5344CB8AC3E}">
        <p14:creationId xmlns:p14="http://schemas.microsoft.com/office/powerpoint/2010/main" val="3769689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7">
            <a:extLst>
              <a:ext uri="{FF2B5EF4-FFF2-40B4-BE49-F238E27FC236}">
                <a16:creationId xmlns:a16="http://schemas.microsoft.com/office/drawing/2014/main" id="{AFF43A89-FF65-44A9-BE4C-DC7389FF9C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57250"/>
            <a:ext cx="9144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4" name="Rectangle 9">
            <a:extLst>
              <a:ext uri="{FF2B5EF4-FFF2-40B4-BE49-F238E27FC236}">
                <a16:creationId xmlns:a16="http://schemas.microsoft.com/office/drawing/2014/main" id="{3CBC4341-33FB-4D46-A7B4-62039B6162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043" y="1200150"/>
            <a:ext cx="8455914" cy="4457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sp>
        <p:nvSpPr>
          <p:cNvPr id="12" name="Rectangle 11">
            <a:extLst>
              <a:ext uri="{FF2B5EF4-FFF2-40B4-BE49-F238E27FC236}">
                <a16:creationId xmlns:a16="http://schemas.microsoft.com/office/drawing/2014/main" id="{89394C5B-B8DE-4221-8CA4-A30237DB32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2049" y="1248156"/>
            <a:ext cx="8359902"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srgbClr val="FFFFFF"/>
              </a:solidFill>
              <a:latin typeface="Calibri" panose="020F0502020204030204"/>
            </a:endParaRPr>
          </a:p>
        </p:txBody>
      </p:sp>
      <p:pic>
        <p:nvPicPr>
          <p:cNvPr id="3" name="Picture 2">
            <a:extLst>
              <a:ext uri="{FF2B5EF4-FFF2-40B4-BE49-F238E27FC236}">
                <a16:creationId xmlns:a16="http://schemas.microsoft.com/office/drawing/2014/main" id="{50CF76A3-0367-EC35-071F-DB54A46D5B8D}"/>
              </a:ext>
            </a:extLst>
          </p:cNvPr>
          <p:cNvPicPr>
            <a:picLocks noChangeAspect="1"/>
          </p:cNvPicPr>
          <p:nvPr/>
        </p:nvPicPr>
        <p:blipFill>
          <a:blip r:embed="rId2"/>
          <a:stretch>
            <a:fillRect/>
          </a:stretch>
        </p:blipFill>
        <p:spPr>
          <a:xfrm>
            <a:off x="706094" y="2537053"/>
            <a:ext cx="2137349" cy="1601213"/>
          </a:xfrm>
          <a:prstGeom prst="rect">
            <a:avLst/>
          </a:prstGeom>
        </p:spPr>
      </p:pic>
      <p:pic>
        <p:nvPicPr>
          <p:cNvPr id="5" name="Picture 4" descr="A person smiling at the camera&#10;&#10;Description automatically generated">
            <a:extLst>
              <a:ext uri="{FF2B5EF4-FFF2-40B4-BE49-F238E27FC236}">
                <a16:creationId xmlns:a16="http://schemas.microsoft.com/office/drawing/2014/main" id="{4A639594-2E60-004F-898B-36B545DCB1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702" y="2238856"/>
            <a:ext cx="1465787" cy="2197608"/>
          </a:xfrm>
          <a:prstGeom prst="rect">
            <a:avLst/>
          </a:prstGeom>
        </p:spPr>
      </p:pic>
      <p:pic>
        <p:nvPicPr>
          <p:cNvPr id="7" name="Picture 6" descr="A person in a suit and tie&#10;&#10;Description automatically generated">
            <a:extLst>
              <a:ext uri="{FF2B5EF4-FFF2-40B4-BE49-F238E27FC236}">
                <a16:creationId xmlns:a16="http://schemas.microsoft.com/office/drawing/2014/main" id="{306EE77A-F508-2D40-9A38-F9F8A1D7FD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1897" y="2225029"/>
            <a:ext cx="1465788" cy="2197634"/>
          </a:xfrm>
          <a:prstGeom prst="rect">
            <a:avLst/>
          </a:prstGeom>
        </p:spPr>
      </p:pic>
      <p:pic>
        <p:nvPicPr>
          <p:cNvPr id="9" name="Picture 8" descr="A person in a suit and tie&#10;&#10;Description automatically generated">
            <a:extLst>
              <a:ext uri="{FF2B5EF4-FFF2-40B4-BE49-F238E27FC236}">
                <a16:creationId xmlns:a16="http://schemas.microsoft.com/office/drawing/2014/main" id="{2E1DD0F6-41BA-9B12-7D7F-65A5C90F54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39041" y="2155926"/>
            <a:ext cx="1698865" cy="2266737"/>
          </a:xfrm>
          <a:prstGeom prst="rect">
            <a:avLst/>
          </a:prstGeom>
        </p:spPr>
      </p:pic>
      <p:sp>
        <p:nvSpPr>
          <p:cNvPr id="10" name="TextBox 9">
            <a:extLst>
              <a:ext uri="{FF2B5EF4-FFF2-40B4-BE49-F238E27FC236}">
                <a16:creationId xmlns:a16="http://schemas.microsoft.com/office/drawing/2014/main" id="{87E99C89-5A59-2A98-8AEA-FD9E5554653B}"/>
              </a:ext>
            </a:extLst>
          </p:cNvPr>
          <p:cNvSpPr txBox="1"/>
          <p:nvPr/>
        </p:nvSpPr>
        <p:spPr>
          <a:xfrm>
            <a:off x="1516380" y="1598094"/>
            <a:ext cx="5996940" cy="461665"/>
          </a:xfrm>
          <a:prstGeom prst="rect">
            <a:avLst/>
          </a:prstGeom>
          <a:noFill/>
        </p:spPr>
        <p:txBody>
          <a:bodyPr wrap="square" rtlCol="0">
            <a:spAutoFit/>
          </a:bodyPr>
          <a:lstStyle/>
          <a:p>
            <a:pPr algn="ctr" defTabSz="685800"/>
            <a:r>
              <a:rPr lang="en-US" sz="2400" b="1" dirty="0">
                <a:solidFill>
                  <a:srgbClr val="000000"/>
                </a:solidFill>
                <a:latin typeface="Times New Roman" panose="02020603050405020304" pitchFamily="18" charset="0"/>
                <a:cs typeface="Times New Roman" panose="02020603050405020304" pitchFamily="18" charset="0"/>
              </a:rPr>
              <a:t>Recent BYU Fulbright Award Grantees</a:t>
            </a:r>
          </a:p>
        </p:txBody>
      </p:sp>
      <p:sp>
        <p:nvSpPr>
          <p:cNvPr id="11" name="TextBox 10">
            <a:extLst>
              <a:ext uri="{FF2B5EF4-FFF2-40B4-BE49-F238E27FC236}">
                <a16:creationId xmlns:a16="http://schemas.microsoft.com/office/drawing/2014/main" id="{44598E72-C3A9-2461-7EDD-444CC7BD806B}"/>
              </a:ext>
            </a:extLst>
          </p:cNvPr>
          <p:cNvSpPr txBox="1"/>
          <p:nvPr/>
        </p:nvSpPr>
        <p:spPr>
          <a:xfrm>
            <a:off x="892972" y="4569424"/>
            <a:ext cx="1837081" cy="830997"/>
          </a:xfrm>
          <a:prstGeom prst="rect">
            <a:avLst/>
          </a:prstGeom>
          <a:noFill/>
        </p:spPr>
        <p:txBody>
          <a:bodyPr wrap="square" rtlCol="0">
            <a:spAutoFit/>
          </a:bodyPr>
          <a:lstStyle/>
          <a:p>
            <a:pPr algn="ctr" defTabSz="685800"/>
            <a:r>
              <a:rPr lang="en-US" sz="1200" dirty="0">
                <a:solidFill>
                  <a:srgbClr val="000000"/>
                </a:solidFill>
                <a:latin typeface="Times New Roman" panose="02020603050405020304" pitchFamily="18" charset="0"/>
                <a:cs typeface="Times New Roman" panose="02020603050405020304" pitchFamily="18" charset="0"/>
              </a:rPr>
              <a:t>Ashlen Lemon</a:t>
            </a:r>
          </a:p>
          <a:p>
            <a:pPr algn="ctr" defTabSz="685800"/>
            <a:r>
              <a:rPr lang="en-US" sz="1200" dirty="0">
                <a:solidFill>
                  <a:srgbClr val="000000"/>
                </a:solidFill>
                <a:latin typeface="Times New Roman" panose="02020603050405020304" pitchFamily="18" charset="0"/>
                <a:cs typeface="Times New Roman" panose="02020603050405020304" pitchFamily="18" charset="0"/>
              </a:rPr>
              <a:t>Cambodia</a:t>
            </a:r>
          </a:p>
          <a:p>
            <a:pPr algn="ctr" defTabSz="685800"/>
            <a:r>
              <a:rPr lang="en-US" sz="1200" dirty="0">
                <a:solidFill>
                  <a:srgbClr val="000000"/>
                </a:solidFill>
                <a:latin typeface="Times New Roman" panose="02020603050405020304" pitchFamily="18" charset="0"/>
                <a:cs typeface="Times New Roman" panose="02020603050405020304" pitchFamily="18" charset="0"/>
              </a:rPr>
              <a:t>English Teaching Assistantship</a:t>
            </a:r>
          </a:p>
        </p:txBody>
      </p:sp>
      <p:sp>
        <p:nvSpPr>
          <p:cNvPr id="15" name="TextBox 14">
            <a:extLst>
              <a:ext uri="{FF2B5EF4-FFF2-40B4-BE49-F238E27FC236}">
                <a16:creationId xmlns:a16="http://schemas.microsoft.com/office/drawing/2014/main" id="{1B058D25-A9E7-FF8B-B135-469210B1DA3E}"/>
              </a:ext>
            </a:extLst>
          </p:cNvPr>
          <p:cNvSpPr txBox="1"/>
          <p:nvPr/>
        </p:nvSpPr>
        <p:spPr>
          <a:xfrm>
            <a:off x="3235341" y="4594654"/>
            <a:ext cx="1378508" cy="646331"/>
          </a:xfrm>
          <a:prstGeom prst="rect">
            <a:avLst/>
          </a:prstGeom>
          <a:noFill/>
        </p:spPr>
        <p:txBody>
          <a:bodyPr wrap="square" rtlCol="0">
            <a:spAutoFit/>
          </a:bodyPr>
          <a:lstStyle/>
          <a:p>
            <a:pPr algn="ctr" defTabSz="685800"/>
            <a:r>
              <a:rPr lang="en-US" sz="1200" dirty="0">
                <a:solidFill>
                  <a:srgbClr val="000000"/>
                </a:solidFill>
                <a:latin typeface="Times New Roman" panose="02020603050405020304" pitchFamily="18" charset="0"/>
                <a:cs typeface="Times New Roman" panose="02020603050405020304" pitchFamily="18" charset="0"/>
              </a:rPr>
              <a:t>Isabella Errigo</a:t>
            </a:r>
          </a:p>
          <a:p>
            <a:pPr algn="ctr" defTabSz="685800"/>
            <a:r>
              <a:rPr lang="en-US" sz="1200" dirty="0">
                <a:solidFill>
                  <a:srgbClr val="000000"/>
                </a:solidFill>
                <a:latin typeface="Times New Roman" panose="02020603050405020304" pitchFamily="18" charset="0"/>
                <a:cs typeface="Times New Roman" panose="02020603050405020304" pitchFamily="18" charset="0"/>
              </a:rPr>
              <a:t>Ecuador</a:t>
            </a:r>
          </a:p>
          <a:p>
            <a:pPr algn="ctr" defTabSz="685800"/>
            <a:r>
              <a:rPr lang="en-US" sz="1200" dirty="0">
                <a:solidFill>
                  <a:srgbClr val="000000"/>
                </a:solidFill>
                <a:latin typeface="Times New Roman" panose="02020603050405020304" pitchFamily="18" charset="0"/>
                <a:cs typeface="Times New Roman" panose="02020603050405020304" pitchFamily="18" charset="0"/>
              </a:rPr>
              <a:t>Research Award</a:t>
            </a:r>
          </a:p>
        </p:txBody>
      </p:sp>
      <p:sp>
        <p:nvSpPr>
          <p:cNvPr id="16" name="TextBox 15">
            <a:extLst>
              <a:ext uri="{FF2B5EF4-FFF2-40B4-BE49-F238E27FC236}">
                <a16:creationId xmlns:a16="http://schemas.microsoft.com/office/drawing/2014/main" id="{A875B5D7-D39B-C3B8-3BAF-8B5319DAF1CF}"/>
              </a:ext>
            </a:extLst>
          </p:cNvPr>
          <p:cNvSpPr txBox="1"/>
          <p:nvPr/>
        </p:nvSpPr>
        <p:spPr>
          <a:xfrm>
            <a:off x="5151642" y="4565579"/>
            <a:ext cx="1178719" cy="646331"/>
          </a:xfrm>
          <a:prstGeom prst="rect">
            <a:avLst/>
          </a:prstGeom>
          <a:noFill/>
        </p:spPr>
        <p:txBody>
          <a:bodyPr wrap="square" rtlCol="0">
            <a:spAutoFit/>
          </a:bodyPr>
          <a:lstStyle/>
          <a:p>
            <a:pPr algn="ctr" defTabSz="685800"/>
            <a:r>
              <a:rPr lang="en-US" sz="1200" dirty="0">
                <a:solidFill>
                  <a:srgbClr val="000000"/>
                </a:solidFill>
                <a:latin typeface="Times New Roman" panose="02020603050405020304" pitchFamily="18" charset="0"/>
                <a:cs typeface="Times New Roman" panose="02020603050405020304" pitchFamily="18" charset="0"/>
              </a:rPr>
              <a:t>Ben Stone</a:t>
            </a:r>
          </a:p>
          <a:p>
            <a:pPr algn="ctr" defTabSz="685800"/>
            <a:r>
              <a:rPr lang="en-US" sz="1200" dirty="0">
                <a:solidFill>
                  <a:srgbClr val="000000"/>
                </a:solidFill>
                <a:latin typeface="Times New Roman" panose="02020603050405020304" pitchFamily="18" charset="0"/>
                <a:cs typeface="Times New Roman" panose="02020603050405020304" pitchFamily="18" charset="0"/>
              </a:rPr>
              <a:t>Estonia</a:t>
            </a:r>
          </a:p>
          <a:p>
            <a:pPr algn="ctr" defTabSz="685800"/>
            <a:r>
              <a:rPr lang="en-US" sz="1200" dirty="0">
                <a:solidFill>
                  <a:srgbClr val="000000"/>
                </a:solidFill>
                <a:latin typeface="Times New Roman" panose="02020603050405020304" pitchFamily="18" charset="0"/>
                <a:cs typeface="Times New Roman" panose="02020603050405020304" pitchFamily="18" charset="0"/>
              </a:rPr>
              <a:t>Research Award</a:t>
            </a:r>
          </a:p>
        </p:txBody>
      </p:sp>
      <p:sp>
        <p:nvSpPr>
          <p:cNvPr id="17" name="TextBox 16">
            <a:extLst>
              <a:ext uri="{FF2B5EF4-FFF2-40B4-BE49-F238E27FC236}">
                <a16:creationId xmlns:a16="http://schemas.microsoft.com/office/drawing/2014/main" id="{EE521ABC-109D-7978-9467-C36E020D51EA}"/>
              </a:ext>
            </a:extLst>
          </p:cNvPr>
          <p:cNvSpPr txBox="1"/>
          <p:nvPr/>
        </p:nvSpPr>
        <p:spPr>
          <a:xfrm>
            <a:off x="6902863" y="4599230"/>
            <a:ext cx="1300160" cy="830997"/>
          </a:xfrm>
          <a:prstGeom prst="rect">
            <a:avLst/>
          </a:prstGeom>
          <a:noFill/>
        </p:spPr>
        <p:txBody>
          <a:bodyPr wrap="square" rtlCol="0">
            <a:spAutoFit/>
          </a:bodyPr>
          <a:lstStyle/>
          <a:p>
            <a:pPr algn="ctr" defTabSz="685800"/>
            <a:r>
              <a:rPr lang="en-US" sz="1200" dirty="0">
                <a:solidFill>
                  <a:srgbClr val="000000"/>
                </a:solidFill>
                <a:latin typeface="Times New Roman" panose="02020603050405020304" pitchFamily="18" charset="0"/>
                <a:cs typeface="Times New Roman" panose="02020603050405020304" pitchFamily="18" charset="0"/>
              </a:rPr>
              <a:t>John McHenry</a:t>
            </a:r>
          </a:p>
          <a:p>
            <a:pPr algn="ctr" defTabSz="685800"/>
            <a:r>
              <a:rPr lang="en-US" sz="1200" dirty="0">
                <a:solidFill>
                  <a:srgbClr val="000000"/>
                </a:solidFill>
                <a:latin typeface="Times New Roman" panose="02020603050405020304" pitchFamily="18" charset="0"/>
                <a:cs typeface="Times New Roman" panose="02020603050405020304" pitchFamily="18" charset="0"/>
              </a:rPr>
              <a:t>Tajikistan</a:t>
            </a:r>
          </a:p>
          <a:p>
            <a:pPr algn="ctr" defTabSz="685800"/>
            <a:r>
              <a:rPr lang="en-US" sz="1200" dirty="0">
                <a:solidFill>
                  <a:srgbClr val="000000"/>
                </a:solidFill>
                <a:latin typeface="Times New Roman" panose="02020603050405020304" pitchFamily="18" charset="0"/>
                <a:cs typeface="Times New Roman" panose="02020603050405020304" pitchFamily="18" charset="0"/>
              </a:rPr>
              <a:t>English Teaching Assistantship</a:t>
            </a:r>
          </a:p>
        </p:txBody>
      </p:sp>
    </p:spTree>
    <p:extLst>
      <p:ext uri="{BB962C8B-B14F-4D97-AF65-F5344CB8AC3E}">
        <p14:creationId xmlns:p14="http://schemas.microsoft.com/office/powerpoint/2010/main" val="17140273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134ADCB-3F31-4864-AAA0-5D5FCA0C6CF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473" t="38963" r="11043" b="40825"/>
          <a:stretch/>
        </p:blipFill>
        <p:spPr>
          <a:xfrm>
            <a:off x="6004396" y="5047808"/>
            <a:ext cx="3008052" cy="437117"/>
          </a:xfrm>
          <a:prstGeom prst="rect">
            <a:avLst/>
          </a:prstGeom>
        </p:spPr>
      </p:pic>
      <p:sp>
        <p:nvSpPr>
          <p:cNvPr id="4" name="TextBox 3">
            <a:extLst>
              <a:ext uri="{FF2B5EF4-FFF2-40B4-BE49-F238E27FC236}">
                <a16:creationId xmlns:a16="http://schemas.microsoft.com/office/drawing/2014/main" id="{0CA62BD6-B101-4093-A4A5-C4335580C11E}"/>
              </a:ext>
            </a:extLst>
          </p:cNvPr>
          <p:cNvSpPr txBox="1"/>
          <p:nvPr/>
        </p:nvSpPr>
        <p:spPr>
          <a:xfrm>
            <a:off x="514350" y="1290388"/>
            <a:ext cx="8148387" cy="3554819"/>
          </a:xfrm>
          <a:prstGeom prst="rect">
            <a:avLst/>
          </a:prstGeom>
          <a:noFill/>
        </p:spPr>
        <p:txBody>
          <a:bodyPr wrap="square" rtlCol="0">
            <a:spAutoFit/>
          </a:bodyPr>
          <a:lstStyle/>
          <a:p>
            <a:pPr defTabSz="685800"/>
            <a:r>
              <a:rPr lang="en-US" sz="3600" b="1" dirty="0">
                <a:solidFill>
                  <a:srgbClr val="000000"/>
                </a:solidFill>
                <a:latin typeface="Times New Roman" panose="02020603050405020304" pitchFamily="18" charset="0"/>
                <a:cs typeface="Times New Roman" panose="02020603050405020304" pitchFamily="18" charset="0"/>
              </a:rPr>
              <a:t>How Faculty Can Help:</a:t>
            </a:r>
          </a:p>
          <a:p>
            <a:pPr defTabSz="685800"/>
            <a:endParaRPr lang="en-US" sz="2700" dirty="0">
              <a:solidFill>
                <a:srgbClr val="000000"/>
              </a:solidFill>
              <a:latin typeface="Times New Roman" panose="02020603050405020304" pitchFamily="18" charset="0"/>
              <a:cs typeface="Times New Roman" panose="02020603050405020304" pitchFamily="18" charset="0"/>
            </a:endParaRPr>
          </a:p>
          <a:p>
            <a:pPr marL="428625" indent="-428625" defTabSz="685800">
              <a:buFont typeface="Arial" panose="020B0604020202020204" pitchFamily="34" charset="0"/>
              <a:buChar char="•"/>
            </a:pPr>
            <a:r>
              <a:rPr lang="en-US" sz="2700" dirty="0">
                <a:solidFill>
                  <a:srgbClr val="000000"/>
                </a:solidFill>
                <a:latin typeface="Times New Roman" panose="02020603050405020304" pitchFamily="18" charset="0"/>
                <a:cs typeface="Times New Roman" panose="02020603050405020304" pitchFamily="18" charset="0"/>
              </a:rPr>
              <a:t>Faculty referrals of qualified students</a:t>
            </a:r>
          </a:p>
          <a:p>
            <a:pPr marL="428625" indent="-428625" defTabSz="685800">
              <a:buFont typeface="Arial" panose="020B0604020202020204" pitchFamily="34" charset="0"/>
              <a:buChar char="•"/>
            </a:pPr>
            <a:r>
              <a:rPr lang="en-US" sz="2700" dirty="0">
                <a:solidFill>
                  <a:srgbClr val="000000"/>
                </a:solidFill>
                <a:latin typeface="Times New Roman" panose="02020603050405020304" pitchFamily="18" charset="0"/>
                <a:cs typeface="Times New Roman" panose="02020603050405020304" pitchFamily="18" charset="0"/>
              </a:rPr>
              <a:t>Help spread the word to students through newsletters/digital signage/fliers</a:t>
            </a:r>
          </a:p>
          <a:p>
            <a:pPr marL="428625" indent="-428625" defTabSz="685800">
              <a:buFont typeface="Arial" panose="020B0604020202020204" pitchFamily="34" charset="0"/>
              <a:buChar char="•"/>
            </a:pPr>
            <a:r>
              <a:rPr lang="en-US" sz="2700" dirty="0">
                <a:solidFill>
                  <a:srgbClr val="000000"/>
                </a:solidFill>
                <a:latin typeface="Times New Roman" panose="02020603050405020304" pitchFamily="18" charset="0"/>
                <a:cs typeface="Times New Roman" panose="02020603050405020304" pitchFamily="18" charset="0"/>
              </a:rPr>
              <a:t>In-class presentations or presentations to departments as a whole</a:t>
            </a:r>
          </a:p>
          <a:p>
            <a:pPr defTabSz="685800"/>
            <a:endParaRPr lang="en-US" sz="2700" dirty="0">
              <a:solidFill>
                <a:srgbClr val="000000"/>
              </a:solidFill>
              <a:latin typeface="Calibri" panose="020F0502020204030204"/>
            </a:endParaRPr>
          </a:p>
        </p:txBody>
      </p:sp>
      <p:pic>
        <p:nvPicPr>
          <p:cNvPr id="2" name="Picture 1">
            <a:extLst>
              <a:ext uri="{FF2B5EF4-FFF2-40B4-BE49-F238E27FC236}">
                <a16:creationId xmlns:a16="http://schemas.microsoft.com/office/drawing/2014/main" id="{620009A8-8D41-F797-BFC8-04073A55EB07}"/>
              </a:ext>
            </a:extLst>
          </p:cNvPr>
          <p:cNvPicPr>
            <a:picLocks noChangeAspect="1"/>
          </p:cNvPicPr>
          <p:nvPr/>
        </p:nvPicPr>
        <p:blipFill>
          <a:blip r:embed="rId3"/>
          <a:stretch>
            <a:fillRect/>
          </a:stretch>
        </p:blipFill>
        <p:spPr>
          <a:xfrm>
            <a:off x="131553" y="4859667"/>
            <a:ext cx="1819168" cy="731999"/>
          </a:xfrm>
          <a:prstGeom prst="rect">
            <a:avLst/>
          </a:prstGeom>
        </p:spPr>
      </p:pic>
    </p:spTree>
    <p:extLst>
      <p:ext uri="{BB962C8B-B14F-4D97-AF65-F5344CB8AC3E}">
        <p14:creationId xmlns:p14="http://schemas.microsoft.com/office/powerpoint/2010/main" val="972743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499551" y="1155679"/>
            <a:ext cx="5801645" cy="404085"/>
          </a:xfrm>
          <a:prstGeom prst="rect">
            <a:avLst/>
          </a:prstGeom>
          <a:ln w="25400">
            <a:miter lim="400000"/>
          </a:ln>
          <a:extLst>
            <a:ext uri="{C572A759-6A51-4108-AA02-DFA0A04FC94B}">
              <ma14:wrappingTextBoxFlag xmlns:m="http://schemas.openxmlformats.org/officeDocument/2006/math" xmlns:a14="http://schemas.microsoft.com/office/drawing/2010/main" xmlns:ma14="http://schemas.microsoft.com/office/mac/drawingml/2011/main" xmlns:mv="urn:schemas-microsoft-com:mac:vml" xmlns:mc="http://schemas.openxmlformats.org/markup-compatibility/2006" xmlns="" val="1"/>
            </a:ext>
          </a:extLst>
        </p:spPr>
        <p:txBody>
          <a:bodyPr wrap="square" tIns="34290" bIns="34290">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dirty="0">
                <a:solidFill>
                  <a:srgbClr val="0065A2"/>
                </a:solidFill>
                <a:latin typeface="Montserrat SemiBold" panose="00000700000000000000" pitchFamily="2" charset="0"/>
                <a:sym typeface="Mark OT Bold"/>
              </a:rPr>
              <a:t>BYU Fulbright Contacts</a:t>
            </a:r>
            <a:endParaRPr sz="2700" kern="0" dirty="0">
              <a:solidFill>
                <a:srgbClr val="0065A2"/>
              </a:solidFill>
              <a:latin typeface="Montserrat SemiBold" panose="00000700000000000000" pitchFamily="2" charset="0"/>
              <a:sym typeface="Mark OT Bold"/>
            </a:endParaRPr>
          </a:p>
        </p:txBody>
      </p:sp>
      <p:pic>
        <p:nvPicPr>
          <p:cNvPr id="6" name="Picture 5" descr="A close-up of a person's face&#10;&#10;Description automatically generated">
            <a:extLst>
              <a:ext uri="{FF2B5EF4-FFF2-40B4-BE49-F238E27FC236}">
                <a16:creationId xmlns:a16="http://schemas.microsoft.com/office/drawing/2014/main" id="{25F46DCC-9617-707D-405B-276B2135C597}"/>
              </a:ext>
            </a:extLst>
          </p:cNvPr>
          <p:cNvPicPr>
            <a:picLocks noChangeAspect="1"/>
          </p:cNvPicPr>
          <p:nvPr/>
        </p:nvPicPr>
        <p:blipFill>
          <a:blip r:embed="rId3"/>
          <a:stretch>
            <a:fillRect/>
          </a:stretch>
        </p:blipFill>
        <p:spPr>
          <a:xfrm>
            <a:off x="384586" y="1839674"/>
            <a:ext cx="7772400" cy="3862647"/>
          </a:xfrm>
          <a:prstGeom prst="rect">
            <a:avLst/>
          </a:prstGeom>
        </p:spPr>
      </p:pic>
    </p:spTree>
    <p:extLst>
      <p:ext uri="{BB962C8B-B14F-4D97-AF65-F5344CB8AC3E}">
        <p14:creationId xmlns:p14="http://schemas.microsoft.com/office/powerpoint/2010/main" val="183833045"/>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437515" y="1699016"/>
            <a:ext cx="5801645" cy="40408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a:solidFill>
                  <a:srgbClr val="0065A2"/>
                </a:solidFill>
                <a:latin typeface="Montserrat SemiBold" panose="00000700000000000000" pitchFamily="2" charset="0"/>
                <a:sym typeface="Mark OT Bold"/>
              </a:rPr>
              <a:t>Fulbright by the Numbers</a:t>
            </a:r>
            <a:endParaRPr sz="2700" kern="0">
              <a:solidFill>
                <a:srgbClr val="0065A2"/>
              </a:solidFill>
              <a:latin typeface="Montserrat SemiBold" panose="00000700000000000000" pitchFamily="2" charset="0"/>
              <a:sym typeface="Mark OT Bold"/>
            </a:endParaRPr>
          </a:p>
        </p:txBody>
      </p:sp>
      <p:sp>
        <p:nvSpPr>
          <p:cNvPr id="3" name="First &amp; Last Name, Position…"/>
          <p:cNvSpPr txBox="1"/>
          <p:nvPr/>
        </p:nvSpPr>
        <p:spPr>
          <a:xfrm>
            <a:off x="499551" y="2285850"/>
            <a:ext cx="6964931" cy="333168"/>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nchor="t">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500">
                <a:solidFill>
                  <a:srgbClr val="0065A2"/>
                </a:solidFill>
                <a:latin typeface="Montserrat" panose="00000500000000000000" pitchFamily="2" charset="0"/>
                <a:sym typeface="Mark OT Light"/>
              </a:rPr>
              <a:t>The Fulbright Program funds over </a:t>
            </a:r>
            <a:r>
              <a:rPr lang="en-US" sz="1500" b="1">
                <a:solidFill>
                  <a:srgbClr val="0065A2"/>
                </a:solidFill>
                <a:latin typeface="Montserrat" panose="00000500000000000000" pitchFamily="2" charset="0"/>
                <a:sym typeface="Mark OT Light"/>
              </a:rPr>
              <a:t>8,000 awards </a:t>
            </a:r>
            <a:r>
              <a:rPr lang="en-US" sz="1500">
                <a:solidFill>
                  <a:srgbClr val="0065A2"/>
                </a:solidFill>
                <a:latin typeface="Montserrat" panose="00000500000000000000" pitchFamily="2" charset="0"/>
                <a:sym typeface="Mark OT Light"/>
              </a:rPr>
              <a:t>annually:</a:t>
            </a:r>
          </a:p>
        </p:txBody>
      </p:sp>
      <p:grpSp>
        <p:nvGrpSpPr>
          <p:cNvPr id="30" name="Group 29">
            <a:extLst>
              <a:ext uri="{FF2B5EF4-FFF2-40B4-BE49-F238E27FC236}">
                <a16:creationId xmlns:a16="http://schemas.microsoft.com/office/drawing/2014/main" id="{A3111B5E-835D-40D1-3F04-21F8350955E4}"/>
              </a:ext>
            </a:extLst>
          </p:cNvPr>
          <p:cNvGrpSpPr/>
          <p:nvPr/>
        </p:nvGrpSpPr>
        <p:grpSpPr>
          <a:xfrm>
            <a:off x="499551" y="2897540"/>
            <a:ext cx="8317171" cy="1521516"/>
            <a:chOff x="666067" y="2720386"/>
            <a:chExt cx="11089561" cy="2028688"/>
          </a:xfrm>
        </p:grpSpPr>
        <p:sp>
          <p:nvSpPr>
            <p:cNvPr id="5" name="Oval 4">
              <a:extLst>
                <a:ext uri="{FF2B5EF4-FFF2-40B4-BE49-F238E27FC236}">
                  <a16:creationId xmlns:a16="http://schemas.microsoft.com/office/drawing/2014/main" id="{22A5FFD6-E3A4-46F5-BA21-4AA174F72FFC}"/>
                </a:ext>
              </a:extLst>
            </p:cNvPr>
            <p:cNvSpPr/>
            <p:nvPr/>
          </p:nvSpPr>
          <p:spPr>
            <a:xfrm>
              <a:off x="711787" y="2732776"/>
              <a:ext cx="2011680" cy="2011680"/>
            </a:xfrm>
            <a:prstGeom prst="ellipse">
              <a:avLst/>
            </a:prstGeom>
            <a:solidFill>
              <a:srgbClr val="205E9F"/>
            </a:solidFill>
            <a:ln w="38100">
              <a:solidFill>
                <a:srgbClr val="205E9F"/>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707372"/>
                </a:solidFill>
                <a:latin typeface="Montserrat Black" panose="00000A00000000000000" pitchFamily="2" charset="0"/>
              </a:endParaRPr>
            </a:p>
          </p:txBody>
        </p:sp>
        <p:sp>
          <p:nvSpPr>
            <p:cNvPr id="12" name="TextBox 11">
              <a:extLst>
                <a:ext uri="{FF2B5EF4-FFF2-40B4-BE49-F238E27FC236}">
                  <a16:creationId xmlns:a16="http://schemas.microsoft.com/office/drawing/2014/main" id="{E9F0E710-820F-17E2-3235-CF187B986687}"/>
                </a:ext>
              </a:extLst>
            </p:cNvPr>
            <p:cNvSpPr txBox="1"/>
            <p:nvPr/>
          </p:nvSpPr>
          <p:spPr>
            <a:xfrm>
              <a:off x="666067" y="3746474"/>
              <a:ext cx="2103120" cy="615553"/>
            </a:xfrm>
            <a:prstGeom prst="rect">
              <a:avLst/>
            </a:prstGeom>
            <a:noFill/>
          </p:spPr>
          <p:txBody>
            <a:bodyPr wrap="square">
              <a:spAutoFit/>
            </a:bodyPr>
            <a:lstStyle/>
            <a:p>
              <a:pPr algn="ctr" defTabSz="685800"/>
              <a:r>
                <a:rPr lang="en-US" sz="1200">
                  <a:solidFill>
                    <a:srgbClr val="FFFFFF"/>
                  </a:solidFill>
                  <a:latin typeface="Montserrat SemiBold" panose="00000700000000000000" pitchFamily="2" charset="0"/>
                  <a:cs typeface="Arial"/>
                </a:rPr>
                <a:t>U.S. scholars and administrators</a:t>
              </a:r>
              <a:endParaRPr lang="en-US" sz="1200">
                <a:solidFill>
                  <a:srgbClr val="FFFFFF"/>
                </a:solidFill>
                <a:latin typeface="Montserrat SemiBold" panose="00000700000000000000" pitchFamily="2" charset="0"/>
              </a:endParaRPr>
            </a:p>
          </p:txBody>
        </p:sp>
        <p:sp>
          <p:nvSpPr>
            <p:cNvPr id="14" name="TextBox 13">
              <a:extLst>
                <a:ext uri="{FF2B5EF4-FFF2-40B4-BE49-F238E27FC236}">
                  <a16:creationId xmlns:a16="http://schemas.microsoft.com/office/drawing/2014/main" id="{322A01E3-54F6-DC9B-3F48-3D605CDB5F9F}"/>
                </a:ext>
              </a:extLst>
            </p:cNvPr>
            <p:cNvSpPr txBox="1"/>
            <p:nvPr/>
          </p:nvSpPr>
          <p:spPr>
            <a:xfrm>
              <a:off x="897000" y="3089389"/>
              <a:ext cx="1567543" cy="707887"/>
            </a:xfrm>
            <a:prstGeom prst="rect">
              <a:avLst/>
            </a:prstGeom>
            <a:noFill/>
          </p:spPr>
          <p:txBody>
            <a:bodyPr wrap="square">
              <a:spAutoFit/>
            </a:bodyPr>
            <a:lstStyle/>
            <a:p>
              <a:pPr algn="ctr" defTabSz="685800"/>
              <a:r>
                <a:rPr lang="en-US" sz="2850" b="1">
                  <a:ln w="0"/>
                  <a:solidFill>
                    <a:srgbClr val="FFFFFF"/>
                  </a:solidFill>
                  <a:latin typeface="Montserrat" panose="00000500000000000000" pitchFamily="2" charset="0"/>
                </a:rPr>
                <a:t>900</a:t>
              </a:r>
            </a:p>
          </p:txBody>
        </p:sp>
        <p:sp>
          <p:nvSpPr>
            <p:cNvPr id="15" name="Oval 14">
              <a:extLst>
                <a:ext uri="{FF2B5EF4-FFF2-40B4-BE49-F238E27FC236}">
                  <a16:creationId xmlns:a16="http://schemas.microsoft.com/office/drawing/2014/main" id="{60AD2842-7CE5-8D8B-7B67-0CF46288F43B}"/>
                </a:ext>
              </a:extLst>
            </p:cNvPr>
            <p:cNvSpPr/>
            <p:nvPr/>
          </p:nvSpPr>
          <p:spPr>
            <a:xfrm>
              <a:off x="2973525" y="2720386"/>
              <a:ext cx="2011680" cy="2011680"/>
            </a:xfrm>
            <a:prstGeom prst="ellipse">
              <a:avLst/>
            </a:prstGeom>
            <a:solidFill>
              <a:srgbClr val="00B1E4"/>
            </a:solidFill>
            <a:ln w="38100">
              <a:solidFill>
                <a:srgbClr val="00B1E4"/>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16" name="TextBox 15">
              <a:extLst>
                <a:ext uri="{FF2B5EF4-FFF2-40B4-BE49-F238E27FC236}">
                  <a16:creationId xmlns:a16="http://schemas.microsoft.com/office/drawing/2014/main" id="{842B7B51-687A-7FAC-8BA6-E4BE0F5F6417}"/>
                </a:ext>
              </a:extLst>
            </p:cNvPr>
            <p:cNvSpPr txBox="1"/>
            <p:nvPr/>
          </p:nvSpPr>
          <p:spPr>
            <a:xfrm>
              <a:off x="2908680" y="3746474"/>
              <a:ext cx="2103120" cy="615553"/>
            </a:xfrm>
            <a:prstGeom prst="rect">
              <a:avLst/>
            </a:prstGeom>
            <a:noFill/>
          </p:spPr>
          <p:txBody>
            <a:bodyPr wrap="square">
              <a:spAutoFit/>
            </a:bodyPr>
            <a:lstStyle/>
            <a:p>
              <a:pPr algn="ctr" defTabSz="685800"/>
              <a:r>
                <a:rPr lang="en-US" sz="1200">
                  <a:solidFill>
                    <a:srgbClr val="FFFFFF"/>
                  </a:solidFill>
                  <a:latin typeface="Montserrat SemiBold" panose="00000700000000000000" pitchFamily="2" charset="0"/>
                  <a:cs typeface="Arial"/>
                </a:rPr>
                <a:t>Visiting </a:t>
              </a:r>
            </a:p>
            <a:p>
              <a:pPr algn="ctr" defTabSz="685800"/>
              <a:r>
                <a:rPr lang="en-US" sz="1200">
                  <a:solidFill>
                    <a:srgbClr val="FFFFFF"/>
                  </a:solidFill>
                  <a:latin typeface="Montserrat SemiBold" panose="00000700000000000000" pitchFamily="2" charset="0"/>
                  <a:cs typeface="Arial"/>
                </a:rPr>
                <a:t>scholars</a:t>
              </a:r>
              <a:endParaRPr lang="en-US" sz="1200">
                <a:solidFill>
                  <a:srgbClr val="FFFFFF"/>
                </a:solidFill>
                <a:latin typeface="Montserrat SemiBold" panose="00000700000000000000" pitchFamily="2" charset="0"/>
              </a:endParaRPr>
            </a:p>
          </p:txBody>
        </p:sp>
        <p:sp>
          <p:nvSpPr>
            <p:cNvPr id="17" name="TextBox 16">
              <a:extLst>
                <a:ext uri="{FF2B5EF4-FFF2-40B4-BE49-F238E27FC236}">
                  <a16:creationId xmlns:a16="http://schemas.microsoft.com/office/drawing/2014/main" id="{226F5A20-F995-E011-B960-5BE60EC721ED}"/>
                </a:ext>
              </a:extLst>
            </p:cNvPr>
            <p:cNvSpPr txBox="1"/>
            <p:nvPr/>
          </p:nvSpPr>
          <p:spPr>
            <a:xfrm>
              <a:off x="3188735" y="3089389"/>
              <a:ext cx="1567543" cy="707887"/>
            </a:xfrm>
            <a:prstGeom prst="rect">
              <a:avLst/>
            </a:prstGeom>
            <a:noFill/>
          </p:spPr>
          <p:txBody>
            <a:bodyPr wrap="square">
              <a:spAutoFit/>
            </a:bodyPr>
            <a:lstStyle/>
            <a:p>
              <a:pPr algn="ctr" defTabSz="685800"/>
              <a:r>
                <a:rPr lang="en-US" sz="2850" b="1">
                  <a:ln w="0"/>
                  <a:solidFill>
                    <a:srgbClr val="FFFFFF"/>
                  </a:solidFill>
                  <a:latin typeface="Montserrat" panose="00000500000000000000" pitchFamily="2" charset="0"/>
                </a:rPr>
                <a:t>900</a:t>
              </a:r>
            </a:p>
          </p:txBody>
        </p:sp>
        <p:sp>
          <p:nvSpPr>
            <p:cNvPr id="18" name="Oval 17">
              <a:extLst>
                <a:ext uri="{FF2B5EF4-FFF2-40B4-BE49-F238E27FC236}">
                  <a16:creationId xmlns:a16="http://schemas.microsoft.com/office/drawing/2014/main" id="{A15F3D5A-2414-00A9-0DCC-D773F227438F}"/>
                </a:ext>
              </a:extLst>
            </p:cNvPr>
            <p:cNvSpPr/>
            <p:nvPr/>
          </p:nvSpPr>
          <p:spPr>
            <a:xfrm>
              <a:off x="5185813" y="2732776"/>
              <a:ext cx="2011680" cy="2011680"/>
            </a:xfrm>
            <a:prstGeom prst="ellipse">
              <a:avLst/>
            </a:prstGeom>
            <a:solidFill>
              <a:srgbClr val="0095D9"/>
            </a:solidFill>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19" name="TextBox 18">
              <a:extLst>
                <a:ext uri="{FF2B5EF4-FFF2-40B4-BE49-F238E27FC236}">
                  <a16:creationId xmlns:a16="http://schemas.microsoft.com/office/drawing/2014/main" id="{53AD9505-FBE7-1CBF-1165-E7F6A61F3728}"/>
                </a:ext>
              </a:extLst>
            </p:cNvPr>
            <p:cNvSpPr txBox="1"/>
            <p:nvPr/>
          </p:nvSpPr>
          <p:spPr>
            <a:xfrm>
              <a:off x="5136492" y="3746474"/>
              <a:ext cx="2103120" cy="615553"/>
            </a:xfrm>
            <a:prstGeom prst="rect">
              <a:avLst/>
            </a:prstGeom>
            <a:noFill/>
          </p:spPr>
          <p:txBody>
            <a:bodyPr wrap="square">
              <a:spAutoFit/>
            </a:bodyPr>
            <a:lstStyle/>
            <a:p>
              <a:pPr algn="ctr" defTabSz="685800"/>
              <a:r>
                <a:rPr lang="en-US" sz="1200">
                  <a:solidFill>
                    <a:srgbClr val="FFFFFF"/>
                  </a:solidFill>
                  <a:latin typeface="Montserrat SemiBold" panose="00000700000000000000" pitchFamily="2" charset="0"/>
                  <a:cs typeface="Arial"/>
                </a:rPr>
                <a:t>U.S. </a:t>
              </a:r>
            </a:p>
            <a:p>
              <a:pPr algn="ctr" defTabSz="685800"/>
              <a:r>
                <a:rPr lang="en-US" sz="1200">
                  <a:solidFill>
                    <a:srgbClr val="FFFFFF"/>
                  </a:solidFill>
                  <a:latin typeface="Montserrat SemiBold" panose="00000700000000000000" pitchFamily="2" charset="0"/>
                  <a:cs typeface="Arial"/>
                </a:rPr>
                <a:t>students</a:t>
              </a:r>
              <a:endParaRPr lang="en-US" sz="1200">
                <a:solidFill>
                  <a:srgbClr val="FFFFFF"/>
                </a:solidFill>
                <a:latin typeface="Montserrat SemiBold" panose="00000700000000000000" pitchFamily="2" charset="0"/>
              </a:endParaRPr>
            </a:p>
          </p:txBody>
        </p:sp>
        <p:sp>
          <p:nvSpPr>
            <p:cNvPr id="20" name="TextBox 19">
              <a:extLst>
                <a:ext uri="{FF2B5EF4-FFF2-40B4-BE49-F238E27FC236}">
                  <a16:creationId xmlns:a16="http://schemas.microsoft.com/office/drawing/2014/main" id="{22050F03-B2BE-B4A9-ED5F-E75C9C1455EE}"/>
                </a:ext>
              </a:extLst>
            </p:cNvPr>
            <p:cNvSpPr txBox="1"/>
            <p:nvPr/>
          </p:nvSpPr>
          <p:spPr>
            <a:xfrm>
              <a:off x="5360691" y="3089389"/>
              <a:ext cx="1694441" cy="707887"/>
            </a:xfrm>
            <a:prstGeom prst="rect">
              <a:avLst/>
            </a:prstGeom>
            <a:noFill/>
          </p:spPr>
          <p:txBody>
            <a:bodyPr wrap="square">
              <a:spAutoFit/>
            </a:bodyPr>
            <a:lstStyle/>
            <a:p>
              <a:pPr algn="ctr" defTabSz="685800"/>
              <a:r>
                <a:rPr lang="en-US" sz="2850" b="1">
                  <a:ln w="0"/>
                  <a:solidFill>
                    <a:srgbClr val="FFFFFF"/>
                  </a:solidFill>
                  <a:latin typeface="Montserrat" panose="00000500000000000000" pitchFamily="2" charset="0"/>
                </a:rPr>
                <a:t>2,200</a:t>
              </a:r>
            </a:p>
          </p:txBody>
        </p:sp>
        <p:sp>
          <p:nvSpPr>
            <p:cNvPr id="21" name="Oval 20">
              <a:extLst>
                <a:ext uri="{FF2B5EF4-FFF2-40B4-BE49-F238E27FC236}">
                  <a16:creationId xmlns:a16="http://schemas.microsoft.com/office/drawing/2014/main" id="{A2B3B818-2EC3-743D-CAD2-01BA09C5DB6F}"/>
                </a:ext>
              </a:extLst>
            </p:cNvPr>
            <p:cNvSpPr/>
            <p:nvPr/>
          </p:nvSpPr>
          <p:spPr>
            <a:xfrm>
              <a:off x="7440220" y="2737394"/>
              <a:ext cx="2011680" cy="2011680"/>
            </a:xfrm>
            <a:prstGeom prst="ellipse">
              <a:avLst/>
            </a:prstGeom>
            <a:solidFill>
              <a:srgbClr val="205E9F"/>
            </a:solidFill>
            <a:ln>
              <a:solidFill>
                <a:srgbClr val="205E9F"/>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22" name="TextBox 21">
              <a:extLst>
                <a:ext uri="{FF2B5EF4-FFF2-40B4-BE49-F238E27FC236}">
                  <a16:creationId xmlns:a16="http://schemas.microsoft.com/office/drawing/2014/main" id="{CB077BEC-CF1E-FA85-ED8A-2BCB86E7CBF0}"/>
                </a:ext>
              </a:extLst>
            </p:cNvPr>
            <p:cNvSpPr txBox="1"/>
            <p:nvPr/>
          </p:nvSpPr>
          <p:spPr>
            <a:xfrm>
              <a:off x="7398101" y="3746474"/>
              <a:ext cx="2103120" cy="615553"/>
            </a:xfrm>
            <a:prstGeom prst="rect">
              <a:avLst/>
            </a:prstGeom>
            <a:noFill/>
          </p:spPr>
          <p:txBody>
            <a:bodyPr wrap="square">
              <a:spAutoFit/>
            </a:bodyPr>
            <a:lstStyle/>
            <a:p>
              <a:pPr algn="ctr" defTabSz="685800"/>
              <a:r>
                <a:rPr lang="en-US" sz="1200">
                  <a:solidFill>
                    <a:srgbClr val="FFFFFF"/>
                  </a:solidFill>
                  <a:latin typeface="Montserrat SemiBold" panose="00000700000000000000" pitchFamily="2" charset="0"/>
                  <a:cs typeface="Arial"/>
                </a:rPr>
                <a:t>foreign </a:t>
              </a:r>
            </a:p>
            <a:p>
              <a:pPr algn="ctr" defTabSz="685800"/>
              <a:r>
                <a:rPr lang="en-US" sz="1200">
                  <a:solidFill>
                    <a:srgbClr val="FFFFFF"/>
                  </a:solidFill>
                  <a:latin typeface="Montserrat SemiBold" panose="00000700000000000000" pitchFamily="2" charset="0"/>
                  <a:cs typeface="Arial"/>
                </a:rPr>
                <a:t>students</a:t>
              </a:r>
              <a:endParaRPr lang="en-US" sz="1200">
                <a:solidFill>
                  <a:srgbClr val="FFFFFF"/>
                </a:solidFill>
                <a:latin typeface="Montserrat SemiBold" panose="00000700000000000000" pitchFamily="2" charset="0"/>
              </a:endParaRPr>
            </a:p>
          </p:txBody>
        </p:sp>
        <p:sp>
          <p:nvSpPr>
            <p:cNvPr id="23" name="TextBox 22">
              <a:extLst>
                <a:ext uri="{FF2B5EF4-FFF2-40B4-BE49-F238E27FC236}">
                  <a16:creationId xmlns:a16="http://schemas.microsoft.com/office/drawing/2014/main" id="{416D6E53-C5D1-F735-06D8-9913D5437D0F}"/>
                </a:ext>
              </a:extLst>
            </p:cNvPr>
            <p:cNvSpPr txBox="1"/>
            <p:nvPr/>
          </p:nvSpPr>
          <p:spPr>
            <a:xfrm>
              <a:off x="7549389" y="3089389"/>
              <a:ext cx="1800544" cy="707887"/>
            </a:xfrm>
            <a:prstGeom prst="rect">
              <a:avLst/>
            </a:prstGeom>
            <a:noFill/>
          </p:spPr>
          <p:txBody>
            <a:bodyPr wrap="square">
              <a:spAutoFit/>
            </a:bodyPr>
            <a:lstStyle/>
            <a:p>
              <a:pPr algn="ctr" defTabSz="685800"/>
              <a:r>
                <a:rPr lang="en-US" sz="2850" b="1">
                  <a:ln w="0"/>
                  <a:solidFill>
                    <a:srgbClr val="FFFFFF"/>
                  </a:solidFill>
                  <a:latin typeface="Montserrat" panose="00000500000000000000" pitchFamily="2" charset="0"/>
                </a:rPr>
                <a:t>4,000</a:t>
              </a:r>
            </a:p>
          </p:txBody>
        </p:sp>
        <p:sp>
          <p:nvSpPr>
            <p:cNvPr id="24" name="Oval 23">
              <a:extLst>
                <a:ext uri="{FF2B5EF4-FFF2-40B4-BE49-F238E27FC236}">
                  <a16:creationId xmlns:a16="http://schemas.microsoft.com/office/drawing/2014/main" id="{AEFA3B2F-0EAF-B49F-AE38-F6913BC6AAC9}"/>
                </a:ext>
              </a:extLst>
            </p:cNvPr>
            <p:cNvSpPr/>
            <p:nvPr/>
          </p:nvSpPr>
          <p:spPr>
            <a:xfrm>
              <a:off x="9675654" y="2720386"/>
              <a:ext cx="2011680" cy="2011680"/>
            </a:xfrm>
            <a:prstGeom prst="ellipse">
              <a:avLst/>
            </a:prstGeom>
            <a:solidFill>
              <a:srgbClr val="00B1E4"/>
            </a:solidFill>
            <a:ln>
              <a:solidFill>
                <a:srgbClr val="00B1E4"/>
              </a:solidFill>
            </a:ln>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25" name="TextBox 24">
              <a:extLst>
                <a:ext uri="{FF2B5EF4-FFF2-40B4-BE49-F238E27FC236}">
                  <a16:creationId xmlns:a16="http://schemas.microsoft.com/office/drawing/2014/main" id="{DC4BCB5F-4C5A-21F3-D8C6-EEFFED805BEB}"/>
                </a:ext>
              </a:extLst>
            </p:cNvPr>
            <p:cNvSpPr txBox="1"/>
            <p:nvPr/>
          </p:nvSpPr>
          <p:spPr>
            <a:xfrm>
              <a:off x="9652508" y="3746474"/>
              <a:ext cx="2103120" cy="861775"/>
            </a:xfrm>
            <a:prstGeom prst="rect">
              <a:avLst/>
            </a:prstGeom>
            <a:noFill/>
          </p:spPr>
          <p:txBody>
            <a:bodyPr wrap="square">
              <a:spAutoFit/>
            </a:bodyPr>
            <a:lstStyle/>
            <a:p>
              <a:pPr algn="ctr" defTabSz="685800"/>
              <a:r>
                <a:rPr lang="en-US" sz="1200">
                  <a:solidFill>
                    <a:srgbClr val="FFFFFF"/>
                  </a:solidFill>
                  <a:latin typeface="Montserrat SemiBold" panose="00000700000000000000" pitchFamily="2" charset="0"/>
                  <a:cs typeface="Arial"/>
                </a:rPr>
                <a:t>language teaching assistants</a:t>
              </a:r>
              <a:endParaRPr lang="en-US" sz="1200">
                <a:solidFill>
                  <a:srgbClr val="FFFFFF"/>
                </a:solidFill>
                <a:latin typeface="Montserrat SemiBold" panose="00000700000000000000" pitchFamily="2" charset="0"/>
              </a:endParaRPr>
            </a:p>
          </p:txBody>
        </p:sp>
        <p:sp>
          <p:nvSpPr>
            <p:cNvPr id="26" name="TextBox 25">
              <a:extLst>
                <a:ext uri="{FF2B5EF4-FFF2-40B4-BE49-F238E27FC236}">
                  <a16:creationId xmlns:a16="http://schemas.microsoft.com/office/drawing/2014/main" id="{6558E35F-D892-E0EA-0037-4E1FC2D6DFEB}"/>
                </a:ext>
              </a:extLst>
            </p:cNvPr>
            <p:cNvSpPr txBox="1"/>
            <p:nvPr/>
          </p:nvSpPr>
          <p:spPr>
            <a:xfrm>
              <a:off x="9856847" y="3089389"/>
              <a:ext cx="1694441" cy="707887"/>
            </a:xfrm>
            <a:prstGeom prst="rect">
              <a:avLst/>
            </a:prstGeom>
            <a:noFill/>
          </p:spPr>
          <p:txBody>
            <a:bodyPr wrap="square">
              <a:spAutoFit/>
            </a:bodyPr>
            <a:lstStyle/>
            <a:p>
              <a:pPr algn="ctr" defTabSz="685800"/>
              <a:r>
                <a:rPr lang="en-US" sz="2850" b="1">
                  <a:ln w="0"/>
                  <a:solidFill>
                    <a:srgbClr val="FFFFFF"/>
                  </a:solidFill>
                  <a:latin typeface="Montserrat" panose="00000500000000000000" pitchFamily="2" charset="0"/>
                </a:rPr>
                <a:t>400</a:t>
              </a:r>
            </a:p>
          </p:txBody>
        </p:sp>
      </p:grpSp>
    </p:spTree>
    <p:extLst>
      <p:ext uri="{BB962C8B-B14F-4D97-AF65-F5344CB8AC3E}">
        <p14:creationId xmlns:p14="http://schemas.microsoft.com/office/powerpoint/2010/main" val="3371505620"/>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222207" y="921325"/>
            <a:ext cx="6916819" cy="404085"/>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34290" bIns="34290">
            <a:spAutoFit/>
          </a:bodyPr>
          <a:lstStyle/>
          <a:p>
            <a:pPr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dirty="0">
                <a:solidFill>
                  <a:srgbClr val="0065A2"/>
                </a:solidFill>
                <a:latin typeface="Montserrat SemiBold" panose="00000700000000000000" pitchFamily="2" charset="0"/>
                <a:sym typeface="Mark OT Bold"/>
              </a:rPr>
              <a:t>Why Fulbright?</a:t>
            </a:r>
            <a:endParaRPr sz="2700" kern="0" dirty="0">
              <a:solidFill>
                <a:srgbClr val="0065A2"/>
              </a:solidFill>
              <a:latin typeface="Montserrat SemiBold" panose="00000700000000000000" pitchFamily="2" charset="0"/>
              <a:sym typeface="Mark OT Bold"/>
            </a:endParaRPr>
          </a:p>
        </p:txBody>
      </p:sp>
      <p:sp>
        <p:nvSpPr>
          <p:cNvPr id="3" name="First &amp; Last Name, Position…"/>
          <p:cNvSpPr txBox="1"/>
          <p:nvPr/>
        </p:nvSpPr>
        <p:spPr>
          <a:xfrm>
            <a:off x="222207" y="1739343"/>
            <a:ext cx="3873423" cy="2613792"/>
          </a:xfrm>
          <a:prstGeom prst="rect">
            <a:avLst/>
          </a:prstGeom>
          <a:ln w="25400">
            <a:miter lim="400000"/>
          </a:ln>
          <a:extLst>
            <a:ext uri="{C572A759-6A51-4108-AA02-DFA0A04FC94B}">
              <ma14:wrappingTextBoxFlag xmlns:mc="http://schemas.openxmlformats.org/markup-compatibility/2006" xmlns:mv="urn:schemas-microsoft-com:mac:vml" xmlns:ma14="http://schemas.microsoft.com/office/mac/drawingml/2011/main" xmlns:a14="http://schemas.microsoft.com/office/drawing/2010/main" xmlns:m="http://schemas.openxmlformats.org/officeDocument/2006/math" xmlns="" val="1"/>
            </a:ext>
          </a:extLst>
        </p:spPr>
        <p:txBody>
          <a:bodyPr wrap="square" tIns="34290" bIns="34290">
            <a:spAutoFit/>
          </a:bodyPr>
          <a:lstStyle/>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b="1" kern="0" dirty="0">
                <a:solidFill>
                  <a:srgbClr val="205E9F"/>
                </a:solidFill>
                <a:latin typeface="Montserrat" panose="00000500000000000000" pitchFamily="2" charset="0"/>
                <a:ea typeface="+mj-ea"/>
                <a:cs typeface="+mj-cs"/>
                <a:sym typeface="Calibri"/>
              </a:rPr>
              <a:t>Foster relationships </a:t>
            </a:r>
            <a:r>
              <a:rPr lang="en-US" altLang="en-US" sz="1350" kern="0" dirty="0">
                <a:solidFill>
                  <a:srgbClr val="205E9F"/>
                </a:solidFill>
                <a:latin typeface="Montserrat" panose="00000500000000000000" pitchFamily="2" charset="0"/>
                <a:ea typeface="+mj-ea"/>
                <a:cs typeface="+mj-cs"/>
                <a:sym typeface="Calibri"/>
              </a:rPr>
              <a:t>that are real and lasting</a:t>
            </a:r>
          </a:p>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kern="0" dirty="0">
                <a:solidFill>
                  <a:srgbClr val="205E9F"/>
                </a:solidFill>
                <a:latin typeface="Montserrat" panose="00000500000000000000" pitchFamily="2" charset="0"/>
                <a:ea typeface="+mj-ea"/>
                <a:cs typeface="+mj-cs"/>
                <a:sym typeface="Calibri"/>
              </a:rPr>
              <a:t>Expand your </a:t>
            </a:r>
            <a:r>
              <a:rPr lang="en-US" altLang="en-US" sz="1350" b="1" kern="0" dirty="0">
                <a:solidFill>
                  <a:srgbClr val="205E9F"/>
                </a:solidFill>
                <a:latin typeface="Montserrat" panose="00000500000000000000" pitchFamily="2" charset="0"/>
                <a:ea typeface="+mj-ea"/>
                <a:cs typeface="+mj-cs"/>
                <a:sym typeface="Calibri"/>
              </a:rPr>
              <a:t>publishing network</a:t>
            </a:r>
          </a:p>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kern="0" dirty="0">
                <a:solidFill>
                  <a:srgbClr val="205E9F"/>
                </a:solidFill>
                <a:latin typeface="Montserrat" panose="00000500000000000000" pitchFamily="2" charset="0"/>
                <a:ea typeface="+mj-ea"/>
                <a:cs typeface="+mj-cs"/>
                <a:sym typeface="Calibri"/>
              </a:rPr>
              <a:t>Become more </a:t>
            </a:r>
            <a:r>
              <a:rPr lang="en-US" altLang="en-US" sz="1350" b="1" kern="0" dirty="0">
                <a:solidFill>
                  <a:srgbClr val="205E9F"/>
                </a:solidFill>
                <a:latin typeface="Montserrat" panose="00000500000000000000" pitchFamily="2" charset="0"/>
                <a:ea typeface="+mj-ea"/>
                <a:cs typeface="+mj-cs"/>
                <a:sym typeface="Calibri"/>
              </a:rPr>
              <a:t>multicultural </a:t>
            </a:r>
            <a:r>
              <a:rPr lang="en-US" altLang="en-US" sz="1350" kern="0" dirty="0">
                <a:solidFill>
                  <a:srgbClr val="205E9F"/>
                </a:solidFill>
                <a:latin typeface="Montserrat" panose="00000500000000000000" pitchFamily="2" charset="0"/>
                <a:ea typeface="+mj-ea"/>
                <a:cs typeface="+mj-cs"/>
                <a:sym typeface="Calibri"/>
              </a:rPr>
              <a:t>in the classroom</a:t>
            </a:r>
          </a:p>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kern="0" dirty="0">
                <a:solidFill>
                  <a:srgbClr val="205E9F"/>
                </a:solidFill>
                <a:latin typeface="Montserrat" panose="00000500000000000000" pitchFamily="2" charset="0"/>
                <a:ea typeface="+mj-ea"/>
                <a:cs typeface="+mj-cs"/>
                <a:sym typeface="Calibri"/>
              </a:rPr>
              <a:t>Serve as an </a:t>
            </a:r>
            <a:r>
              <a:rPr lang="en-US" altLang="en-US" sz="1350" b="1" kern="0" dirty="0">
                <a:solidFill>
                  <a:srgbClr val="205E9F"/>
                </a:solidFill>
                <a:latin typeface="Montserrat" panose="00000500000000000000" pitchFamily="2" charset="0"/>
                <a:ea typeface="+mj-ea"/>
                <a:cs typeface="+mj-cs"/>
                <a:sym typeface="Calibri"/>
              </a:rPr>
              <a:t>ambassador</a:t>
            </a:r>
            <a:r>
              <a:rPr lang="en-US" altLang="en-US" sz="1350" kern="0" dirty="0">
                <a:solidFill>
                  <a:srgbClr val="205E9F"/>
                </a:solidFill>
                <a:latin typeface="Montserrat" panose="00000500000000000000" pitchFamily="2" charset="0"/>
                <a:ea typeface="+mj-ea"/>
                <a:cs typeface="+mj-cs"/>
                <a:sym typeface="Calibri"/>
              </a:rPr>
              <a:t> for international exchange</a:t>
            </a:r>
          </a:p>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kern="0" dirty="0">
                <a:solidFill>
                  <a:srgbClr val="205E9F"/>
                </a:solidFill>
                <a:latin typeface="Montserrat" panose="00000500000000000000" pitchFamily="2" charset="0"/>
                <a:ea typeface="+mj-ea"/>
                <a:cs typeface="+mj-cs"/>
                <a:sym typeface="Calibri"/>
              </a:rPr>
              <a:t>Gain the </a:t>
            </a:r>
            <a:r>
              <a:rPr lang="en-US" altLang="en-US" sz="1350" b="1" kern="0" dirty="0">
                <a:solidFill>
                  <a:srgbClr val="205E9F"/>
                </a:solidFill>
                <a:latin typeface="Montserrat" panose="00000500000000000000" pitchFamily="2" charset="0"/>
                <a:ea typeface="+mj-ea"/>
                <a:cs typeface="+mj-cs"/>
                <a:sym typeface="Calibri"/>
              </a:rPr>
              <a:t>professional recognition </a:t>
            </a:r>
            <a:r>
              <a:rPr lang="en-US" altLang="en-US" sz="1350" kern="0" dirty="0">
                <a:solidFill>
                  <a:srgbClr val="205E9F"/>
                </a:solidFill>
                <a:latin typeface="Montserrat" panose="00000500000000000000" pitchFamily="2" charset="0"/>
                <a:ea typeface="+mj-ea"/>
                <a:cs typeface="+mj-cs"/>
                <a:sym typeface="Calibri"/>
              </a:rPr>
              <a:t>as being identified as a “Fulbright Scholar”</a:t>
            </a:r>
          </a:p>
          <a:p>
            <a:pPr marL="214313" indent="-214313" hangingPunct="0">
              <a:lnSpc>
                <a:spcPct val="114000"/>
              </a:lnSpc>
              <a:spcBef>
                <a:spcPts val="263"/>
              </a:spcBef>
              <a:buClr>
                <a:srgbClr val="00B1E4"/>
              </a:buClr>
              <a:buSzPct val="160000"/>
              <a:buFont typeface="Arial" panose="020B0604020202020204" pitchFamily="34" charset="0"/>
              <a:buChar char="•"/>
              <a:defRPr/>
            </a:pPr>
            <a:r>
              <a:rPr lang="en-US" altLang="en-US" sz="1350" kern="0" dirty="0">
                <a:solidFill>
                  <a:srgbClr val="205E9F"/>
                </a:solidFill>
                <a:latin typeface="Montserrat" panose="00000500000000000000" pitchFamily="2" charset="0"/>
                <a:ea typeface="+mj-ea"/>
                <a:cs typeface="+mj-cs"/>
                <a:sym typeface="Calibri"/>
              </a:rPr>
              <a:t>Join a vibrant </a:t>
            </a:r>
            <a:r>
              <a:rPr lang="en-US" altLang="en-US" sz="1350" b="1" kern="0" dirty="0">
                <a:solidFill>
                  <a:srgbClr val="205E9F"/>
                </a:solidFill>
                <a:latin typeface="Montserrat" panose="00000500000000000000" pitchFamily="2" charset="0"/>
                <a:ea typeface="+mj-ea"/>
                <a:cs typeface="+mj-cs"/>
                <a:sym typeface="Calibri"/>
              </a:rPr>
              <a:t>alumni network</a:t>
            </a:r>
          </a:p>
        </p:txBody>
      </p:sp>
      <p:sp>
        <p:nvSpPr>
          <p:cNvPr id="9" name="TextBox 8">
            <a:extLst>
              <a:ext uri="{FF2B5EF4-FFF2-40B4-BE49-F238E27FC236}">
                <a16:creationId xmlns:a16="http://schemas.microsoft.com/office/drawing/2014/main" id="{4F2E5A04-EC3C-A8AE-7FBA-B939549FC107}"/>
              </a:ext>
            </a:extLst>
          </p:cNvPr>
          <p:cNvSpPr txBox="1"/>
          <p:nvPr/>
        </p:nvSpPr>
        <p:spPr>
          <a:xfrm>
            <a:off x="222207" y="1402135"/>
            <a:ext cx="4576812" cy="337208"/>
          </a:xfrm>
          <a:prstGeom prst="rect">
            <a:avLst/>
          </a:prstGeom>
          <a:noFill/>
        </p:spPr>
        <p:txBody>
          <a:bodyPr wrap="square">
            <a:spAutoFit/>
          </a:bodyPr>
          <a:lstStyle/>
          <a:p>
            <a:pPr hangingPunct="0">
              <a:lnSpc>
                <a:spcPct val="114000"/>
              </a:lnSpc>
              <a:spcBef>
                <a:spcPts val="263"/>
              </a:spcBef>
              <a:buSzPct val="100000"/>
              <a:defRPr/>
            </a:pPr>
            <a:r>
              <a:rPr lang="en-US" altLang="en-US" sz="1500" b="1" kern="0" dirty="0">
                <a:solidFill>
                  <a:srgbClr val="00B1E4"/>
                </a:solidFill>
                <a:latin typeface="Montserrat" panose="00000500000000000000" pitchFamily="2" charset="0"/>
                <a:ea typeface="+mj-ea"/>
                <a:cs typeface="+mj-cs"/>
                <a:sym typeface="Calibri"/>
              </a:rPr>
              <a:t>Fulbright is transformational.</a:t>
            </a:r>
          </a:p>
        </p:txBody>
      </p:sp>
      <p:pic>
        <p:nvPicPr>
          <p:cNvPr id="4" name="Picture 3" descr="A group of people posing for a photo in front of a body of water&#10;&#10;Description automatically generated">
            <a:extLst>
              <a:ext uri="{FF2B5EF4-FFF2-40B4-BE49-F238E27FC236}">
                <a16:creationId xmlns:a16="http://schemas.microsoft.com/office/drawing/2014/main" id="{423FC98C-D9B9-84D5-B354-FB0ECE2FB319}"/>
              </a:ext>
            </a:extLst>
          </p:cNvPr>
          <p:cNvPicPr>
            <a:picLocks noChangeAspect="1"/>
          </p:cNvPicPr>
          <p:nvPr/>
        </p:nvPicPr>
        <p:blipFill>
          <a:blip r:embed="rId3"/>
          <a:stretch>
            <a:fillRect/>
          </a:stretch>
        </p:blipFill>
        <p:spPr>
          <a:xfrm>
            <a:off x="5074809" y="639949"/>
            <a:ext cx="3718734" cy="2789051"/>
          </a:xfrm>
          <a:prstGeom prst="rect">
            <a:avLst/>
          </a:prstGeom>
        </p:spPr>
      </p:pic>
      <p:pic>
        <p:nvPicPr>
          <p:cNvPr id="8" name="Picture 7" descr="A close-up of a blue and white text&#10;&#10;Description automatically generated">
            <a:extLst>
              <a:ext uri="{FF2B5EF4-FFF2-40B4-BE49-F238E27FC236}">
                <a16:creationId xmlns:a16="http://schemas.microsoft.com/office/drawing/2014/main" id="{0D02507A-FC20-431C-1260-86B15BBCE696}"/>
              </a:ext>
            </a:extLst>
          </p:cNvPr>
          <p:cNvPicPr>
            <a:picLocks noChangeAspect="1"/>
          </p:cNvPicPr>
          <p:nvPr/>
        </p:nvPicPr>
        <p:blipFill>
          <a:blip r:embed="rId4"/>
          <a:stretch>
            <a:fillRect/>
          </a:stretch>
        </p:blipFill>
        <p:spPr>
          <a:xfrm>
            <a:off x="0" y="4359794"/>
            <a:ext cx="4234628" cy="1576881"/>
          </a:xfrm>
          <a:prstGeom prst="rect">
            <a:avLst/>
          </a:prstGeom>
        </p:spPr>
      </p:pic>
      <p:pic>
        <p:nvPicPr>
          <p:cNvPr id="7" name="Picture 6" descr="A person in a blue car&#10;&#10;Description automatically generated">
            <a:extLst>
              <a:ext uri="{FF2B5EF4-FFF2-40B4-BE49-F238E27FC236}">
                <a16:creationId xmlns:a16="http://schemas.microsoft.com/office/drawing/2014/main" id="{028239AB-7492-9CB1-C987-CE41A8090DA8}"/>
              </a:ext>
            </a:extLst>
          </p:cNvPr>
          <p:cNvPicPr>
            <a:picLocks noChangeAspect="1"/>
          </p:cNvPicPr>
          <p:nvPr/>
        </p:nvPicPr>
        <p:blipFill>
          <a:blip r:embed="rId5"/>
          <a:stretch>
            <a:fillRect/>
          </a:stretch>
        </p:blipFill>
        <p:spPr>
          <a:xfrm>
            <a:off x="5721393" y="3429000"/>
            <a:ext cx="3200400" cy="2400300"/>
          </a:xfrm>
          <a:prstGeom prst="rect">
            <a:avLst/>
          </a:prstGeom>
        </p:spPr>
      </p:pic>
    </p:spTree>
    <p:extLst>
      <p:ext uri="{BB962C8B-B14F-4D97-AF65-F5344CB8AC3E}">
        <p14:creationId xmlns:p14="http://schemas.microsoft.com/office/powerpoint/2010/main" val="4356916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resentation Name…"/>
          <p:cNvSpPr txBox="1"/>
          <p:nvPr/>
        </p:nvSpPr>
        <p:spPr>
          <a:xfrm>
            <a:off x="423414" y="1545442"/>
            <a:ext cx="8579498" cy="40408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a:solidFill>
                  <a:srgbClr val="0065A2"/>
                </a:solidFill>
                <a:latin typeface="Montserrat SemiBold" panose="00000700000000000000" pitchFamily="2" charset="0"/>
                <a:sym typeface="Mark OT Bold"/>
              </a:rPr>
              <a:t>Which Award is for you? </a:t>
            </a:r>
          </a:p>
        </p:txBody>
      </p:sp>
      <p:sp>
        <p:nvSpPr>
          <p:cNvPr id="3" name="First &amp; Last Name, Position…"/>
          <p:cNvSpPr txBox="1"/>
          <p:nvPr/>
        </p:nvSpPr>
        <p:spPr>
          <a:xfrm>
            <a:off x="482114" y="2143111"/>
            <a:ext cx="3675306" cy="359586"/>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68580" tIns="34290" rIns="68580" bIns="34290" anchor="t">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650" b="1">
                <a:solidFill>
                  <a:srgbClr val="00B1E4"/>
                </a:solidFill>
                <a:latin typeface="Montserrat" panose="00000500000000000000" pitchFamily="2" charset="0"/>
                <a:sym typeface="Mark OT Light"/>
              </a:rPr>
              <a:t>Award Types:</a:t>
            </a:r>
          </a:p>
        </p:txBody>
      </p:sp>
      <p:grpSp>
        <p:nvGrpSpPr>
          <p:cNvPr id="25" name="Group 24">
            <a:extLst>
              <a:ext uri="{FF2B5EF4-FFF2-40B4-BE49-F238E27FC236}">
                <a16:creationId xmlns:a16="http://schemas.microsoft.com/office/drawing/2014/main" id="{D158DAC2-E8D2-E56E-9327-9F1C00E3A3F0}"/>
              </a:ext>
            </a:extLst>
          </p:cNvPr>
          <p:cNvGrpSpPr/>
          <p:nvPr/>
        </p:nvGrpSpPr>
        <p:grpSpPr>
          <a:xfrm>
            <a:off x="553772" y="2679110"/>
            <a:ext cx="2238160" cy="347942"/>
            <a:chOff x="699856" y="2329288"/>
            <a:chExt cx="2984213" cy="463922"/>
          </a:xfrm>
        </p:grpSpPr>
        <p:sp>
          <p:nvSpPr>
            <p:cNvPr id="10" name="Oval 9">
              <a:extLst>
                <a:ext uri="{FF2B5EF4-FFF2-40B4-BE49-F238E27FC236}">
                  <a16:creationId xmlns:a16="http://schemas.microsoft.com/office/drawing/2014/main" id="{C394345A-B9A1-EDA8-EF45-7B3E5882DFC3}"/>
                </a:ext>
              </a:extLst>
            </p:cNvPr>
            <p:cNvSpPr/>
            <p:nvPr/>
          </p:nvSpPr>
          <p:spPr>
            <a:xfrm>
              <a:off x="699856" y="2329288"/>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r>
                <a:rPr lang="en-US">
                  <a:solidFill>
                    <a:srgbClr val="FFFFFF"/>
                  </a:solidFill>
                  <a:latin typeface="Montserrat SemiBold" panose="00000700000000000000" pitchFamily="2" charset="0"/>
                </a:rPr>
                <a:t>1</a:t>
              </a:r>
            </a:p>
          </p:txBody>
        </p:sp>
        <p:sp>
          <p:nvSpPr>
            <p:cNvPr id="12" name="TextBox 11">
              <a:extLst>
                <a:ext uri="{FF2B5EF4-FFF2-40B4-BE49-F238E27FC236}">
                  <a16:creationId xmlns:a16="http://schemas.microsoft.com/office/drawing/2014/main" id="{1D8979A8-81FF-87E9-A935-84F10ADCCBE2}"/>
                </a:ext>
              </a:extLst>
            </p:cNvPr>
            <p:cNvSpPr txBox="1"/>
            <p:nvPr/>
          </p:nvSpPr>
          <p:spPr>
            <a:xfrm>
              <a:off x="1306629" y="2353345"/>
              <a:ext cx="2377440" cy="439865"/>
            </a:xfrm>
            <a:prstGeom prst="rect">
              <a:avLst/>
            </a:prstGeom>
            <a:noFill/>
          </p:spPr>
          <p:txBody>
            <a:bodyPr wrap="square">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panose="00000500000000000000" pitchFamily="2" charset="0"/>
                  <a:sym typeface="Mark OT Light"/>
                </a:rPr>
                <a:t>Scholar Awards</a:t>
              </a:r>
            </a:p>
          </p:txBody>
        </p:sp>
      </p:grpSp>
      <p:grpSp>
        <p:nvGrpSpPr>
          <p:cNvPr id="24" name="Group 23">
            <a:extLst>
              <a:ext uri="{FF2B5EF4-FFF2-40B4-BE49-F238E27FC236}">
                <a16:creationId xmlns:a16="http://schemas.microsoft.com/office/drawing/2014/main" id="{9BF29D8D-D5D5-71EE-5323-64874500E4EC}"/>
              </a:ext>
            </a:extLst>
          </p:cNvPr>
          <p:cNvGrpSpPr/>
          <p:nvPr/>
        </p:nvGrpSpPr>
        <p:grpSpPr>
          <a:xfrm>
            <a:off x="553772" y="3236944"/>
            <a:ext cx="2855380" cy="347942"/>
            <a:chOff x="699856" y="2951653"/>
            <a:chExt cx="3807173" cy="463922"/>
          </a:xfrm>
        </p:grpSpPr>
        <p:sp>
          <p:nvSpPr>
            <p:cNvPr id="14" name="TextBox 13">
              <a:extLst>
                <a:ext uri="{FF2B5EF4-FFF2-40B4-BE49-F238E27FC236}">
                  <a16:creationId xmlns:a16="http://schemas.microsoft.com/office/drawing/2014/main" id="{56CF3CC4-66C4-D8C8-EDC8-F4F29471DD67}"/>
                </a:ext>
              </a:extLst>
            </p:cNvPr>
            <p:cNvSpPr txBox="1"/>
            <p:nvPr/>
          </p:nvSpPr>
          <p:spPr>
            <a:xfrm>
              <a:off x="1306629" y="2975710"/>
              <a:ext cx="3200400" cy="439865"/>
            </a:xfrm>
            <a:prstGeom prst="rect">
              <a:avLst/>
            </a:prstGeom>
            <a:noFill/>
          </p:spPr>
          <p:txBody>
            <a:bodyPr wrap="square">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panose="00000500000000000000" pitchFamily="2" charset="0"/>
                  <a:sym typeface="Mark OT Light"/>
                </a:rPr>
                <a:t>Postdoctoral Awards</a:t>
              </a:r>
            </a:p>
          </p:txBody>
        </p:sp>
        <p:sp>
          <p:nvSpPr>
            <p:cNvPr id="19" name="Oval 18">
              <a:extLst>
                <a:ext uri="{FF2B5EF4-FFF2-40B4-BE49-F238E27FC236}">
                  <a16:creationId xmlns:a16="http://schemas.microsoft.com/office/drawing/2014/main" id="{20BBD838-789C-5291-DF74-27A20861982C}"/>
                </a:ext>
              </a:extLst>
            </p:cNvPr>
            <p:cNvSpPr/>
            <p:nvPr/>
          </p:nvSpPr>
          <p:spPr>
            <a:xfrm>
              <a:off x="699856" y="2951653"/>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r>
                <a:rPr lang="en-US">
                  <a:solidFill>
                    <a:srgbClr val="FFFFFF"/>
                  </a:solidFill>
                  <a:latin typeface="Montserrat SemiBold" panose="00000700000000000000" pitchFamily="2" charset="0"/>
                </a:rPr>
                <a:t>2</a:t>
              </a:r>
            </a:p>
          </p:txBody>
        </p:sp>
      </p:grpSp>
      <p:grpSp>
        <p:nvGrpSpPr>
          <p:cNvPr id="23" name="Group 22">
            <a:extLst>
              <a:ext uri="{FF2B5EF4-FFF2-40B4-BE49-F238E27FC236}">
                <a16:creationId xmlns:a16="http://schemas.microsoft.com/office/drawing/2014/main" id="{28F34457-D6E0-26C1-517B-72802501D58A}"/>
              </a:ext>
            </a:extLst>
          </p:cNvPr>
          <p:cNvGrpSpPr/>
          <p:nvPr/>
        </p:nvGrpSpPr>
        <p:grpSpPr>
          <a:xfrm>
            <a:off x="553772" y="3775564"/>
            <a:ext cx="3335440" cy="607628"/>
            <a:chOff x="699856" y="3545880"/>
            <a:chExt cx="4447253" cy="810170"/>
          </a:xfrm>
        </p:grpSpPr>
        <p:sp>
          <p:nvSpPr>
            <p:cNvPr id="16" name="TextBox 15">
              <a:extLst>
                <a:ext uri="{FF2B5EF4-FFF2-40B4-BE49-F238E27FC236}">
                  <a16:creationId xmlns:a16="http://schemas.microsoft.com/office/drawing/2014/main" id="{C9CADF48-1B57-B453-DBF5-A332787CC383}"/>
                </a:ext>
              </a:extLst>
            </p:cNvPr>
            <p:cNvSpPr txBox="1"/>
            <p:nvPr/>
          </p:nvSpPr>
          <p:spPr>
            <a:xfrm>
              <a:off x="1306629" y="3569937"/>
              <a:ext cx="3840480" cy="786113"/>
            </a:xfrm>
            <a:prstGeom prst="rect">
              <a:avLst/>
            </a:prstGeom>
            <a:noFill/>
          </p:spPr>
          <p:txBody>
            <a:bodyPr wrap="square">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panose="00000500000000000000" pitchFamily="2" charset="0"/>
                  <a:sym typeface="Mark OT Light"/>
                </a:rPr>
                <a:t>Distinguished Scholar Awards</a:t>
              </a:r>
            </a:p>
          </p:txBody>
        </p:sp>
        <p:sp>
          <p:nvSpPr>
            <p:cNvPr id="20" name="Oval 19">
              <a:extLst>
                <a:ext uri="{FF2B5EF4-FFF2-40B4-BE49-F238E27FC236}">
                  <a16:creationId xmlns:a16="http://schemas.microsoft.com/office/drawing/2014/main" id="{FBF9A1F2-E6E1-5BB7-7135-D988421003C5}"/>
                </a:ext>
              </a:extLst>
            </p:cNvPr>
            <p:cNvSpPr/>
            <p:nvPr/>
          </p:nvSpPr>
          <p:spPr>
            <a:xfrm>
              <a:off x="699856" y="3545880"/>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r>
                <a:rPr lang="en-US">
                  <a:solidFill>
                    <a:srgbClr val="FFFFFF"/>
                  </a:solidFill>
                  <a:latin typeface="Montserrat SemiBold" panose="00000700000000000000" pitchFamily="2" charset="0"/>
                </a:rPr>
                <a:t>3</a:t>
              </a:r>
            </a:p>
          </p:txBody>
        </p:sp>
      </p:grpSp>
      <p:grpSp>
        <p:nvGrpSpPr>
          <p:cNvPr id="22" name="Group 21">
            <a:extLst>
              <a:ext uri="{FF2B5EF4-FFF2-40B4-BE49-F238E27FC236}">
                <a16:creationId xmlns:a16="http://schemas.microsoft.com/office/drawing/2014/main" id="{DB7E27A8-B509-B2FD-CF53-8E8F828C7595}"/>
              </a:ext>
            </a:extLst>
          </p:cNvPr>
          <p:cNvGrpSpPr/>
          <p:nvPr/>
        </p:nvGrpSpPr>
        <p:grpSpPr>
          <a:xfrm>
            <a:off x="553771" y="4317411"/>
            <a:ext cx="4018229" cy="607628"/>
            <a:chOff x="699856" y="4134369"/>
            <a:chExt cx="4954568" cy="810170"/>
          </a:xfrm>
        </p:grpSpPr>
        <p:sp>
          <p:nvSpPr>
            <p:cNvPr id="18" name="TextBox 17">
              <a:extLst>
                <a:ext uri="{FF2B5EF4-FFF2-40B4-BE49-F238E27FC236}">
                  <a16:creationId xmlns:a16="http://schemas.microsoft.com/office/drawing/2014/main" id="{BBE65D2A-08E3-37DF-FD55-02B1EE07ADD2}"/>
                </a:ext>
              </a:extLst>
            </p:cNvPr>
            <p:cNvSpPr txBox="1"/>
            <p:nvPr/>
          </p:nvSpPr>
          <p:spPr>
            <a:xfrm>
              <a:off x="1306630" y="4158426"/>
              <a:ext cx="4347794" cy="786113"/>
            </a:xfrm>
            <a:prstGeom prst="rect">
              <a:avLst/>
            </a:prstGeom>
            <a:noFill/>
          </p:spPr>
          <p:txBody>
            <a:bodyPr wrap="square">
              <a:spAutoFit/>
            </a:bodyPr>
            <a:lstStyle/>
            <a:p>
              <a:pPr defTabSz="685800">
                <a:lnSpc>
                  <a:spcPct val="125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panose="00000500000000000000" pitchFamily="2" charset="0"/>
                  <a:sym typeface="Mark OT Light"/>
                </a:rPr>
                <a:t>International Education Administrator Awards</a:t>
              </a:r>
            </a:p>
          </p:txBody>
        </p:sp>
        <p:sp>
          <p:nvSpPr>
            <p:cNvPr id="21" name="Oval 20">
              <a:extLst>
                <a:ext uri="{FF2B5EF4-FFF2-40B4-BE49-F238E27FC236}">
                  <a16:creationId xmlns:a16="http://schemas.microsoft.com/office/drawing/2014/main" id="{03E96CED-4AD2-0CE7-850F-6EB0E27E62DD}"/>
                </a:ext>
              </a:extLst>
            </p:cNvPr>
            <p:cNvSpPr/>
            <p:nvPr/>
          </p:nvSpPr>
          <p:spPr>
            <a:xfrm>
              <a:off x="699856" y="4134369"/>
              <a:ext cx="457200" cy="45720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r>
                <a:rPr lang="en-US">
                  <a:solidFill>
                    <a:srgbClr val="FFFFFF"/>
                  </a:solidFill>
                  <a:latin typeface="Montserrat SemiBold" panose="00000700000000000000" pitchFamily="2" charset="0"/>
                </a:rPr>
                <a:t>4</a:t>
              </a:r>
            </a:p>
          </p:txBody>
        </p:sp>
      </p:grpSp>
      <p:pic>
        <p:nvPicPr>
          <p:cNvPr id="6" name="Picture 5" descr="A group of women looking at a paper&#10;&#10;Description automatically generated with low confidence">
            <a:extLst>
              <a:ext uri="{FF2B5EF4-FFF2-40B4-BE49-F238E27FC236}">
                <a16:creationId xmlns:a16="http://schemas.microsoft.com/office/drawing/2014/main" id="{7FD9FF0A-1A7F-81AB-D69B-CA79756F8AC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59355" y="2284840"/>
            <a:ext cx="3830874" cy="2553916"/>
          </a:xfrm>
          <a:prstGeom prst="rect">
            <a:avLst/>
          </a:prstGeom>
        </p:spPr>
      </p:pic>
    </p:spTree>
    <p:extLst>
      <p:ext uri="{BB962C8B-B14F-4D97-AF65-F5344CB8AC3E}">
        <p14:creationId xmlns:p14="http://schemas.microsoft.com/office/powerpoint/2010/main" val="240815629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369971" y="1047245"/>
            <a:ext cx="7471610" cy="628650"/>
          </a:xfrm>
        </p:spPr>
        <p:txBody>
          <a:bodyPr>
            <a:normAutofit/>
          </a:bodyPr>
          <a:lstStyle/>
          <a:p>
            <a:pPr algn="l"/>
            <a:r>
              <a:rPr lang="en-US" sz="2700" kern="0" dirty="0">
                <a:solidFill>
                  <a:srgbClr val="0065A2"/>
                </a:solidFill>
                <a:latin typeface="Montserrat SemiBold" panose="00000700000000000000" pitchFamily="2" charset="0"/>
              </a:rPr>
              <a:t>Tips for a strong application:</a:t>
            </a:r>
          </a:p>
        </p:txBody>
      </p:sp>
      <p:grpSp>
        <p:nvGrpSpPr>
          <p:cNvPr id="28" name="Group 27">
            <a:extLst>
              <a:ext uri="{FF2B5EF4-FFF2-40B4-BE49-F238E27FC236}">
                <a16:creationId xmlns:a16="http://schemas.microsoft.com/office/drawing/2014/main" id="{33E161F1-011D-420F-E7A7-FBD399FC036A}"/>
              </a:ext>
            </a:extLst>
          </p:cNvPr>
          <p:cNvGrpSpPr/>
          <p:nvPr/>
        </p:nvGrpSpPr>
        <p:grpSpPr>
          <a:xfrm>
            <a:off x="367647" y="2007783"/>
            <a:ext cx="2766278" cy="2739108"/>
            <a:chOff x="493295" y="2038976"/>
            <a:chExt cx="3688370" cy="3652144"/>
          </a:xfrm>
        </p:grpSpPr>
        <p:sp>
          <p:nvSpPr>
            <p:cNvPr id="4" name="Oval 3">
              <a:extLst>
                <a:ext uri="{FF2B5EF4-FFF2-40B4-BE49-F238E27FC236}">
                  <a16:creationId xmlns:a16="http://schemas.microsoft.com/office/drawing/2014/main" id="{D510B3DD-CCD1-2E0C-ABB8-8B34129F15A9}"/>
                </a:ext>
              </a:extLst>
            </p:cNvPr>
            <p:cNvSpPr/>
            <p:nvPr/>
          </p:nvSpPr>
          <p:spPr>
            <a:xfrm>
              <a:off x="1285920" y="2038976"/>
              <a:ext cx="2103120" cy="2103120"/>
            </a:xfrm>
            <a:prstGeom prst="ellipse">
              <a:avLst/>
            </a:prstGeom>
            <a:solidFill>
              <a:srgbClr val="205E9F"/>
            </a:solidFill>
            <a:ln w="38100">
              <a:solidFill>
                <a:srgbClr val="205E9F"/>
              </a:solidFill>
            </a:ln>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707372"/>
                </a:solidFill>
                <a:latin typeface="Montserrat Black" panose="00000A00000000000000" pitchFamily="2" charset="0"/>
              </a:endParaRPr>
            </a:p>
          </p:txBody>
        </p:sp>
        <p:sp>
          <p:nvSpPr>
            <p:cNvPr id="6" name="TextBox 5">
              <a:extLst>
                <a:ext uri="{FF2B5EF4-FFF2-40B4-BE49-F238E27FC236}">
                  <a16:creationId xmlns:a16="http://schemas.microsoft.com/office/drawing/2014/main" id="{99201572-10F1-C416-95BE-EDB558DCB56D}"/>
                </a:ext>
              </a:extLst>
            </p:cNvPr>
            <p:cNvSpPr txBox="1"/>
            <p:nvPr/>
          </p:nvSpPr>
          <p:spPr>
            <a:xfrm>
              <a:off x="1285920" y="3236461"/>
              <a:ext cx="2103120" cy="615553"/>
            </a:xfrm>
            <a:prstGeom prst="rect">
              <a:avLst/>
            </a:prstGeom>
            <a:noFill/>
          </p:spPr>
          <p:txBody>
            <a:bodyPr wrap="square">
              <a:spAutoFit/>
            </a:bodyPr>
            <a:lstStyle/>
            <a:p>
              <a:pPr algn="ctr" defTabSz="685800"/>
              <a:r>
                <a:rPr lang="en-US" sz="1200" kern="0" dirty="0">
                  <a:solidFill>
                    <a:srgbClr val="FFFFFF"/>
                  </a:solidFill>
                  <a:latin typeface="Montserrat SemiBold" panose="00000700000000000000" pitchFamily="2" charset="0"/>
                </a:rPr>
                <a:t>READ AWARD’S DESCRIPTION</a:t>
              </a:r>
              <a:endParaRPr lang="en-US" sz="1200" dirty="0">
                <a:solidFill>
                  <a:srgbClr val="FFFFFF"/>
                </a:solidFill>
                <a:latin typeface="Montserrat SemiBold" panose="00000700000000000000" pitchFamily="2" charset="0"/>
              </a:endParaRPr>
            </a:p>
          </p:txBody>
        </p:sp>
        <p:pic>
          <p:nvPicPr>
            <p:cNvPr id="21" name="Graphic 20" descr="Lightbulb with solid fill">
              <a:extLst>
                <a:ext uri="{FF2B5EF4-FFF2-40B4-BE49-F238E27FC236}">
                  <a16:creationId xmlns:a16="http://schemas.microsoft.com/office/drawing/2014/main" id="{0E14D69F-C958-ECBA-03D9-B8782C502C3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788840" y="2151019"/>
              <a:ext cx="1097280" cy="1097280"/>
            </a:xfrm>
            <a:prstGeom prst="rect">
              <a:avLst/>
            </a:prstGeom>
          </p:spPr>
        </p:pic>
        <p:sp>
          <p:nvSpPr>
            <p:cNvPr id="25" name="TextBox 24">
              <a:extLst>
                <a:ext uri="{FF2B5EF4-FFF2-40B4-BE49-F238E27FC236}">
                  <a16:creationId xmlns:a16="http://schemas.microsoft.com/office/drawing/2014/main" id="{47ACFA15-3410-B76C-C16D-239E8194A8A5}"/>
                </a:ext>
              </a:extLst>
            </p:cNvPr>
            <p:cNvSpPr txBox="1"/>
            <p:nvPr/>
          </p:nvSpPr>
          <p:spPr>
            <a:xfrm>
              <a:off x="493295" y="4336903"/>
              <a:ext cx="3688370" cy="1354217"/>
            </a:xfrm>
            <a:prstGeom prst="rect">
              <a:avLst/>
            </a:prstGeom>
            <a:noFill/>
          </p:spPr>
          <p:txBody>
            <a:bodyPr wrap="square">
              <a:spAutoFit/>
            </a:bodyPr>
            <a:lstStyle/>
            <a:p>
              <a:pPr algn="ctr" defTabSz="685800">
                <a:spcBef>
                  <a:spcPts val="450"/>
                </a:spcBef>
              </a:pPr>
              <a:r>
                <a:rPr lang="en-US" sz="1200" kern="0">
                  <a:solidFill>
                    <a:srgbClr val="0065A2"/>
                  </a:solidFill>
                  <a:latin typeface="Montserrat" panose="00000500000000000000" pitchFamily="2" charset="0"/>
                </a:rPr>
                <a:t>Before you start, </a:t>
              </a:r>
              <a:r>
                <a:rPr lang="en-US" sz="1200" b="1" kern="0">
                  <a:solidFill>
                    <a:srgbClr val="0065A2"/>
                  </a:solidFill>
                  <a:latin typeface="Montserrat" panose="00000500000000000000" pitchFamily="2" charset="0"/>
                </a:rPr>
                <a:t>read your award’s description carefully </a:t>
              </a:r>
              <a:r>
                <a:rPr lang="en-US" sz="1200" kern="0">
                  <a:solidFill>
                    <a:srgbClr val="0065A2"/>
                  </a:solidFill>
                  <a:latin typeface="Montserrat" panose="00000500000000000000" pitchFamily="2" charset="0"/>
                </a:rPr>
                <a:t>to ensure you meet all requirements and your proposed project is possible. </a:t>
              </a:r>
            </a:p>
          </p:txBody>
        </p:sp>
      </p:grpSp>
      <p:grpSp>
        <p:nvGrpSpPr>
          <p:cNvPr id="29" name="Group 28">
            <a:extLst>
              <a:ext uri="{FF2B5EF4-FFF2-40B4-BE49-F238E27FC236}">
                <a16:creationId xmlns:a16="http://schemas.microsoft.com/office/drawing/2014/main" id="{3D42DA9A-1251-B085-B6A2-1254FAF773EC}"/>
              </a:ext>
            </a:extLst>
          </p:cNvPr>
          <p:cNvGrpSpPr/>
          <p:nvPr/>
        </p:nvGrpSpPr>
        <p:grpSpPr>
          <a:xfrm>
            <a:off x="3363686" y="1950848"/>
            <a:ext cx="2432786" cy="2371762"/>
            <a:chOff x="4475747" y="2038976"/>
            <a:chExt cx="3243714" cy="3162349"/>
          </a:xfrm>
        </p:grpSpPr>
        <p:sp>
          <p:nvSpPr>
            <p:cNvPr id="8" name="Oval 7">
              <a:extLst>
                <a:ext uri="{FF2B5EF4-FFF2-40B4-BE49-F238E27FC236}">
                  <a16:creationId xmlns:a16="http://schemas.microsoft.com/office/drawing/2014/main" id="{49D5F45A-A8F6-05A1-5F9C-648247DC7BE4}"/>
                </a:ext>
              </a:extLst>
            </p:cNvPr>
            <p:cNvSpPr/>
            <p:nvPr/>
          </p:nvSpPr>
          <p:spPr>
            <a:xfrm>
              <a:off x="5046044" y="2038976"/>
              <a:ext cx="2103120" cy="2103120"/>
            </a:xfrm>
            <a:prstGeom prst="ellipse">
              <a:avLst/>
            </a:prstGeom>
            <a:solidFill>
              <a:srgbClr val="00B1E4"/>
            </a:solidFill>
            <a:ln w="38100">
              <a:solidFill>
                <a:srgbClr val="00B1E4"/>
              </a:solidFill>
            </a:ln>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9" name="TextBox 8">
              <a:extLst>
                <a:ext uri="{FF2B5EF4-FFF2-40B4-BE49-F238E27FC236}">
                  <a16:creationId xmlns:a16="http://schemas.microsoft.com/office/drawing/2014/main" id="{C35651B2-AD3E-9D45-291A-40C3F15635AB}"/>
                </a:ext>
              </a:extLst>
            </p:cNvPr>
            <p:cNvSpPr txBox="1"/>
            <p:nvPr/>
          </p:nvSpPr>
          <p:spPr>
            <a:xfrm>
              <a:off x="5046044" y="3359181"/>
              <a:ext cx="2103120" cy="369332"/>
            </a:xfrm>
            <a:prstGeom prst="rect">
              <a:avLst/>
            </a:prstGeom>
            <a:noFill/>
          </p:spPr>
          <p:txBody>
            <a:bodyPr wrap="square">
              <a:spAutoFit/>
            </a:bodyPr>
            <a:lstStyle/>
            <a:p>
              <a:pPr algn="ctr" defTabSz="685800"/>
              <a:r>
                <a:rPr lang="en-US" sz="1200" b="1">
                  <a:solidFill>
                    <a:srgbClr val="FFFFFF"/>
                  </a:solidFill>
                  <a:latin typeface="Montserrat SemiBold" panose="00000700000000000000" pitchFamily="2" charset="0"/>
                  <a:cs typeface="Arial"/>
                </a:rPr>
                <a:t>START EARLY</a:t>
              </a:r>
              <a:endParaRPr lang="en-US" sz="1200" b="1">
                <a:solidFill>
                  <a:srgbClr val="FFFFFF"/>
                </a:solidFill>
                <a:latin typeface="Montserrat SemiBold" panose="00000700000000000000" pitchFamily="2" charset="0"/>
              </a:endParaRPr>
            </a:p>
          </p:txBody>
        </p:sp>
        <p:pic>
          <p:nvPicPr>
            <p:cNvPr id="22" name="Graphic 21" descr="Lightbulb with solid fill">
              <a:extLst>
                <a:ext uri="{FF2B5EF4-FFF2-40B4-BE49-F238E27FC236}">
                  <a16:creationId xmlns:a16="http://schemas.microsoft.com/office/drawing/2014/main" id="{D439B19A-4E17-8BF8-269E-AFE7AD194C9D}"/>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548964" y="2151019"/>
              <a:ext cx="1097280" cy="1097280"/>
            </a:xfrm>
            <a:prstGeom prst="rect">
              <a:avLst/>
            </a:prstGeom>
          </p:spPr>
        </p:pic>
        <p:sp>
          <p:nvSpPr>
            <p:cNvPr id="26" name="TextBox 25">
              <a:extLst>
                <a:ext uri="{FF2B5EF4-FFF2-40B4-BE49-F238E27FC236}">
                  <a16:creationId xmlns:a16="http://schemas.microsoft.com/office/drawing/2014/main" id="{4D2EC9BA-DD60-5065-EEEF-7F763E31AD5A}"/>
                </a:ext>
              </a:extLst>
            </p:cNvPr>
            <p:cNvSpPr txBox="1"/>
            <p:nvPr/>
          </p:nvSpPr>
          <p:spPr>
            <a:xfrm>
              <a:off x="4475747" y="4339550"/>
              <a:ext cx="3243714" cy="861775"/>
            </a:xfrm>
            <a:prstGeom prst="rect">
              <a:avLst/>
            </a:prstGeom>
            <a:noFill/>
          </p:spPr>
          <p:txBody>
            <a:bodyPr wrap="square">
              <a:spAutoFit/>
            </a:bodyPr>
            <a:lstStyle/>
            <a:p>
              <a:pPr algn="ctr" defTabSz="685800"/>
              <a:r>
                <a:rPr lang="en-US" sz="1200" kern="0">
                  <a:solidFill>
                    <a:srgbClr val="0065A2"/>
                  </a:solidFill>
                  <a:latin typeface="Montserrat" panose="00000500000000000000" pitchFamily="2" charset="0"/>
                </a:rPr>
                <a:t>Start application and enter referees’ information</a:t>
              </a:r>
            </a:p>
            <a:p>
              <a:pPr algn="ctr" defTabSz="685800"/>
              <a:r>
                <a:rPr lang="en-US" sz="1200" b="1" kern="0">
                  <a:solidFill>
                    <a:srgbClr val="0065A2"/>
                  </a:solidFill>
                  <a:latin typeface="Montserrat" panose="00000500000000000000" pitchFamily="2" charset="0"/>
                </a:rPr>
                <a:t>as soon as possible</a:t>
              </a:r>
              <a:r>
                <a:rPr lang="en-US" sz="1200" kern="0">
                  <a:solidFill>
                    <a:srgbClr val="0065A2"/>
                  </a:solidFill>
                  <a:latin typeface="Montserrat" panose="00000500000000000000" pitchFamily="2" charset="0"/>
                </a:rPr>
                <a:t>. </a:t>
              </a:r>
            </a:p>
          </p:txBody>
        </p:sp>
      </p:grpSp>
      <p:grpSp>
        <p:nvGrpSpPr>
          <p:cNvPr id="30" name="Group 29">
            <a:extLst>
              <a:ext uri="{FF2B5EF4-FFF2-40B4-BE49-F238E27FC236}">
                <a16:creationId xmlns:a16="http://schemas.microsoft.com/office/drawing/2014/main" id="{0BCB2496-B69E-BE78-30BC-CC91B4FF19E8}"/>
              </a:ext>
            </a:extLst>
          </p:cNvPr>
          <p:cNvGrpSpPr/>
          <p:nvPr/>
        </p:nvGrpSpPr>
        <p:grpSpPr>
          <a:xfrm>
            <a:off x="6236546" y="1836020"/>
            <a:ext cx="2538580" cy="2914323"/>
            <a:chOff x="8458199" y="2038976"/>
            <a:chExt cx="3384773" cy="3885762"/>
          </a:xfrm>
        </p:grpSpPr>
        <p:sp>
          <p:nvSpPr>
            <p:cNvPr id="11" name="Oval 10">
              <a:extLst>
                <a:ext uri="{FF2B5EF4-FFF2-40B4-BE49-F238E27FC236}">
                  <a16:creationId xmlns:a16="http://schemas.microsoft.com/office/drawing/2014/main" id="{C630A3C9-630A-0D49-47BC-E38F3DAA456A}"/>
                </a:ext>
              </a:extLst>
            </p:cNvPr>
            <p:cNvSpPr/>
            <p:nvPr/>
          </p:nvSpPr>
          <p:spPr>
            <a:xfrm>
              <a:off x="9099025" y="2038976"/>
              <a:ext cx="2103120" cy="2103120"/>
            </a:xfrm>
            <a:prstGeom prst="ellipse">
              <a:avLst/>
            </a:prstGeom>
            <a:solidFill>
              <a:srgbClr val="0095D9"/>
            </a:solidFill>
            <a:effectLst>
              <a:outerShdw blurRad="127000" dist="50800" dir="5400000" algn="ctr" rotWithShape="0">
                <a:schemeClr val="tx1">
                  <a:lumMod val="50000"/>
                  <a:alpha val="30000"/>
                </a:scheme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defTabSz="685800"/>
              <a:endParaRPr lang="en-US" sz="2700">
                <a:ln w="0"/>
                <a:solidFill>
                  <a:srgbClr val="205E9F"/>
                </a:solidFill>
                <a:latin typeface="Montserrat Black" panose="00000A00000000000000" pitchFamily="2" charset="0"/>
              </a:endParaRPr>
            </a:p>
          </p:txBody>
        </p:sp>
        <p:sp>
          <p:nvSpPr>
            <p:cNvPr id="12" name="TextBox 11">
              <a:extLst>
                <a:ext uri="{FF2B5EF4-FFF2-40B4-BE49-F238E27FC236}">
                  <a16:creationId xmlns:a16="http://schemas.microsoft.com/office/drawing/2014/main" id="{3A5C8FAF-2AC1-A4A1-D254-734737500FD9}"/>
                </a:ext>
              </a:extLst>
            </p:cNvPr>
            <p:cNvSpPr txBox="1"/>
            <p:nvPr/>
          </p:nvSpPr>
          <p:spPr>
            <a:xfrm>
              <a:off x="9396206" y="3282181"/>
              <a:ext cx="1508760" cy="861774"/>
            </a:xfrm>
            <a:prstGeom prst="rect">
              <a:avLst/>
            </a:prstGeom>
            <a:noFill/>
          </p:spPr>
          <p:txBody>
            <a:bodyPr wrap="square">
              <a:spAutoFit/>
            </a:bodyPr>
            <a:lstStyle/>
            <a:p>
              <a:pPr algn="ctr" defTabSz="685800"/>
              <a:r>
                <a:rPr lang="en-US" sz="1200" b="1">
                  <a:solidFill>
                    <a:srgbClr val="FFFFFF"/>
                  </a:solidFill>
                  <a:latin typeface="Montserrat SemiBold" panose="00000700000000000000" pitchFamily="2" charset="0"/>
                  <a:cs typeface="Arial"/>
                </a:rPr>
                <a:t>USE IIE RESOURCES</a:t>
              </a:r>
            </a:p>
          </p:txBody>
        </p:sp>
        <p:pic>
          <p:nvPicPr>
            <p:cNvPr id="23" name="Graphic 22" descr="Lightbulb with solid fill">
              <a:extLst>
                <a:ext uri="{FF2B5EF4-FFF2-40B4-BE49-F238E27FC236}">
                  <a16:creationId xmlns:a16="http://schemas.microsoft.com/office/drawing/2014/main" id="{ECF5D34F-810B-2327-DCB7-BA4DE25A5680}"/>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9601945" y="2151019"/>
              <a:ext cx="1097280" cy="1097280"/>
            </a:xfrm>
            <a:prstGeom prst="rect">
              <a:avLst/>
            </a:prstGeom>
          </p:spPr>
        </p:pic>
        <p:sp>
          <p:nvSpPr>
            <p:cNvPr id="27" name="TextBox 26">
              <a:extLst>
                <a:ext uri="{FF2B5EF4-FFF2-40B4-BE49-F238E27FC236}">
                  <a16:creationId xmlns:a16="http://schemas.microsoft.com/office/drawing/2014/main" id="{876B9AC6-1E6A-E282-8AE1-0AF54B615530}"/>
                </a:ext>
              </a:extLst>
            </p:cNvPr>
            <p:cNvSpPr txBox="1"/>
            <p:nvPr/>
          </p:nvSpPr>
          <p:spPr>
            <a:xfrm>
              <a:off x="8458199" y="4399535"/>
              <a:ext cx="3384773" cy="1525203"/>
            </a:xfrm>
            <a:prstGeom prst="rect">
              <a:avLst/>
            </a:prstGeom>
            <a:noFill/>
          </p:spPr>
          <p:txBody>
            <a:bodyPr wrap="square">
              <a:spAutoFit/>
            </a:bodyPr>
            <a:lstStyle/>
            <a:p>
              <a:pPr marL="171450" indent="-171450" algn="ctr" defTabSz="685800">
                <a:spcBef>
                  <a:spcPts val="450"/>
                </a:spcBef>
                <a:buFont typeface="Arial" panose="020B0604020202020204" pitchFamily="34" charset="0"/>
                <a:buChar char="•"/>
              </a:pPr>
              <a:r>
                <a:rPr lang="en-US" sz="1200" b="1" kern="0" dirty="0">
                  <a:solidFill>
                    <a:srgbClr val="0065A2"/>
                  </a:solidFill>
                  <a:latin typeface="Montserrat" panose="00000500000000000000" pitchFamily="2" charset="0"/>
                </a:rPr>
                <a:t>Take advantage of IIE resources</a:t>
              </a:r>
            </a:p>
            <a:p>
              <a:pPr marL="171450" indent="-171450" algn="ctr" defTabSz="685800">
                <a:spcBef>
                  <a:spcPts val="450"/>
                </a:spcBef>
                <a:buFont typeface="Arial" panose="020B0604020202020204" pitchFamily="34" charset="0"/>
                <a:buChar char="•"/>
              </a:pPr>
              <a:r>
                <a:rPr lang="en-US" sz="1200" b="1" kern="0" dirty="0">
                  <a:solidFill>
                    <a:srgbClr val="0065A2"/>
                  </a:solidFill>
                  <a:latin typeface="Montserrat" panose="00000500000000000000" pitchFamily="2" charset="0"/>
                </a:rPr>
                <a:t>Talk to Kristen</a:t>
              </a:r>
            </a:p>
            <a:p>
              <a:pPr marL="171450" indent="-171450" algn="ctr" defTabSz="685800">
                <a:spcBef>
                  <a:spcPts val="450"/>
                </a:spcBef>
                <a:buFont typeface="Arial" panose="020B0604020202020204" pitchFamily="34" charset="0"/>
                <a:buChar char="•"/>
              </a:pPr>
              <a:r>
                <a:rPr lang="en-US" sz="1200" b="1" kern="0" dirty="0">
                  <a:solidFill>
                    <a:srgbClr val="0065A2"/>
                  </a:solidFill>
                  <a:latin typeface="Montserrat" panose="00000500000000000000" pitchFamily="2" charset="0"/>
                </a:rPr>
                <a:t>Talk to BYU Fulbright alumni</a:t>
              </a:r>
              <a:endParaRPr lang="en-US" sz="1200" kern="0" dirty="0">
                <a:solidFill>
                  <a:srgbClr val="0065A2"/>
                </a:solidFill>
                <a:latin typeface="Montserrat" panose="00000500000000000000" pitchFamily="2" charset="0"/>
              </a:endParaRPr>
            </a:p>
          </p:txBody>
        </p:sp>
      </p:grpSp>
      <p:sp>
        <p:nvSpPr>
          <p:cNvPr id="2" name="Title 4">
            <a:extLst>
              <a:ext uri="{FF2B5EF4-FFF2-40B4-BE49-F238E27FC236}">
                <a16:creationId xmlns:a16="http://schemas.microsoft.com/office/drawing/2014/main" id="{A77C0F88-B05D-4826-8F6B-03CAA23F23B0}"/>
              </a:ext>
            </a:extLst>
          </p:cNvPr>
          <p:cNvSpPr txBox="1">
            <a:spLocks/>
          </p:cNvSpPr>
          <p:nvPr/>
        </p:nvSpPr>
        <p:spPr>
          <a:xfrm>
            <a:off x="552810" y="5340545"/>
            <a:ext cx="7471610" cy="628650"/>
          </a:xfrm>
        </p:spPr>
        <p:txBody>
          <a:bodyPr>
            <a:normAutofit fontScale="77500" lnSpcReduction="20000"/>
          </a:bodyPr>
          <a:lstStyle>
            <a:lvl1pPr algn="ctr" defTabSz="171450" rtl="0" eaLnBrk="0" fontAlgn="base" hangingPunct="0">
              <a:spcBef>
                <a:spcPct val="0"/>
              </a:spcBef>
              <a:spcAft>
                <a:spcPct val="0"/>
              </a:spcAft>
              <a:defRPr sz="1650" kern="1200">
                <a:solidFill>
                  <a:schemeClr val="tx1"/>
                </a:solidFill>
                <a:latin typeface="+mj-lt"/>
                <a:ea typeface="+mj-ea"/>
                <a:cs typeface="+mj-cs"/>
              </a:defRPr>
            </a:lvl1pPr>
            <a:lvl2pPr algn="ctr" defTabSz="171450" rtl="0" eaLnBrk="0" fontAlgn="base" hangingPunct="0">
              <a:spcBef>
                <a:spcPct val="0"/>
              </a:spcBef>
              <a:spcAft>
                <a:spcPct val="0"/>
              </a:spcAft>
              <a:defRPr sz="1650">
                <a:solidFill>
                  <a:schemeClr val="tx1"/>
                </a:solidFill>
                <a:latin typeface="Calibri" panose="020F0502020204030204" pitchFamily="34" charset="0"/>
              </a:defRPr>
            </a:lvl2pPr>
            <a:lvl3pPr algn="ctr" defTabSz="171450" rtl="0" eaLnBrk="0" fontAlgn="base" hangingPunct="0">
              <a:spcBef>
                <a:spcPct val="0"/>
              </a:spcBef>
              <a:spcAft>
                <a:spcPct val="0"/>
              </a:spcAft>
              <a:defRPr sz="1650">
                <a:solidFill>
                  <a:schemeClr val="tx1"/>
                </a:solidFill>
                <a:latin typeface="Calibri" panose="020F0502020204030204" pitchFamily="34" charset="0"/>
              </a:defRPr>
            </a:lvl3pPr>
            <a:lvl4pPr algn="ctr" defTabSz="171450" rtl="0" eaLnBrk="0" fontAlgn="base" hangingPunct="0">
              <a:spcBef>
                <a:spcPct val="0"/>
              </a:spcBef>
              <a:spcAft>
                <a:spcPct val="0"/>
              </a:spcAft>
              <a:defRPr sz="1650">
                <a:solidFill>
                  <a:schemeClr val="tx1"/>
                </a:solidFill>
                <a:latin typeface="Calibri" panose="020F0502020204030204" pitchFamily="34" charset="0"/>
              </a:defRPr>
            </a:lvl4pPr>
            <a:lvl5pPr algn="ctr" defTabSz="171450" rtl="0" eaLnBrk="0" fontAlgn="base" hangingPunct="0">
              <a:spcBef>
                <a:spcPct val="0"/>
              </a:spcBef>
              <a:spcAft>
                <a:spcPct val="0"/>
              </a:spcAft>
              <a:defRPr sz="1650">
                <a:solidFill>
                  <a:schemeClr val="tx1"/>
                </a:solidFill>
                <a:latin typeface="Calibri" panose="020F0502020204030204" pitchFamily="34" charset="0"/>
              </a:defRPr>
            </a:lvl5pPr>
            <a:lvl6pPr marL="342900" algn="ctr" defTabSz="171450" rtl="0" fontAlgn="base">
              <a:spcBef>
                <a:spcPct val="0"/>
              </a:spcBef>
              <a:spcAft>
                <a:spcPct val="0"/>
              </a:spcAft>
              <a:defRPr sz="1650">
                <a:solidFill>
                  <a:schemeClr val="tx1"/>
                </a:solidFill>
                <a:latin typeface="Calibri" panose="020F0502020204030204" pitchFamily="34" charset="0"/>
              </a:defRPr>
            </a:lvl6pPr>
            <a:lvl7pPr marL="685800" algn="ctr" defTabSz="171450" rtl="0" fontAlgn="base">
              <a:spcBef>
                <a:spcPct val="0"/>
              </a:spcBef>
              <a:spcAft>
                <a:spcPct val="0"/>
              </a:spcAft>
              <a:defRPr sz="1650">
                <a:solidFill>
                  <a:schemeClr val="tx1"/>
                </a:solidFill>
                <a:latin typeface="Calibri" panose="020F0502020204030204" pitchFamily="34" charset="0"/>
              </a:defRPr>
            </a:lvl7pPr>
            <a:lvl8pPr marL="1028700" algn="ctr" defTabSz="171450" rtl="0" fontAlgn="base">
              <a:spcBef>
                <a:spcPct val="0"/>
              </a:spcBef>
              <a:spcAft>
                <a:spcPct val="0"/>
              </a:spcAft>
              <a:defRPr sz="1650">
                <a:solidFill>
                  <a:schemeClr val="tx1"/>
                </a:solidFill>
                <a:latin typeface="Calibri" panose="020F0502020204030204" pitchFamily="34" charset="0"/>
              </a:defRPr>
            </a:lvl8pPr>
            <a:lvl9pPr marL="1371600" algn="ctr" defTabSz="171450" rtl="0" fontAlgn="base">
              <a:spcBef>
                <a:spcPct val="0"/>
              </a:spcBef>
              <a:spcAft>
                <a:spcPct val="0"/>
              </a:spcAft>
              <a:defRPr sz="1650">
                <a:solidFill>
                  <a:schemeClr val="tx1"/>
                </a:solidFill>
                <a:latin typeface="Calibri" panose="020F0502020204030204" pitchFamily="34" charset="0"/>
              </a:defRPr>
            </a:lvl9pPr>
          </a:lstStyle>
          <a:p>
            <a:pPr algn="l"/>
            <a:r>
              <a:rPr lang="en-US" sz="2700" kern="0" dirty="0">
                <a:solidFill>
                  <a:srgbClr val="FF0000"/>
                </a:solidFill>
                <a:latin typeface="Montserrat SemiBold" panose="00000700000000000000" pitchFamily="2" charset="0"/>
              </a:rPr>
              <a:t>2024-2025 Application Deadline: September 15, 2023</a:t>
            </a:r>
          </a:p>
        </p:txBody>
      </p:sp>
    </p:spTree>
    <p:extLst>
      <p:ext uri="{BB962C8B-B14F-4D97-AF65-F5344CB8AC3E}">
        <p14:creationId xmlns:p14="http://schemas.microsoft.com/office/powerpoint/2010/main" val="4129120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esentation Name…"/>
          <p:cNvSpPr txBox="1"/>
          <p:nvPr/>
        </p:nvSpPr>
        <p:spPr>
          <a:xfrm>
            <a:off x="403791" y="1585871"/>
            <a:ext cx="6916819" cy="40408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a:solidFill>
                  <a:srgbClr val="0065A2"/>
                </a:solidFill>
                <a:latin typeface="Montserrat SemiBold" panose="00000700000000000000" pitchFamily="2" charset="0"/>
                <a:sym typeface="Mark OT Bold"/>
              </a:rPr>
              <a:t>Application Components</a:t>
            </a:r>
            <a:endParaRPr sz="2700" kern="0">
              <a:solidFill>
                <a:srgbClr val="0065A2"/>
              </a:solidFill>
              <a:latin typeface="Montserrat SemiBold" panose="00000700000000000000" pitchFamily="2" charset="0"/>
              <a:sym typeface="Mark OT Bold"/>
            </a:endParaRPr>
          </a:p>
        </p:txBody>
      </p:sp>
      <p:sp>
        <p:nvSpPr>
          <p:cNvPr id="7" name="First &amp; Last Name, Position…">
            <a:extLst>
              <a:ext uri="{FF2B5EF4-FFF2-40B4-BE49-F238E27FC236}">
                <a16:creationId xmlns:a16="http://schemas.microsoft.com/office/drawing/2014/main" id="{B65802A0-5245-4489-B53A-4875A54DF7FC}"/>
              </a:ext>
            </a:extLst>
          </p:cNvPr>
          <p:cNvSpPr txBox="1"/>
          <p:nvPr/>
        </p:nvSpPr>
        <p:spPr>
          <a:xfrm>
            <a:off x="403792" y="2131912"/>
            <a:ext cx="3009890" cy="32316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spAutoFit/>
          </a:bodyPr>
          <a:lstStyle/>
          <a:p>
            <a:pPr defTabSz="685800">
              <a:defRPr>
                <a:solidFill>
                  <a:srgbClr val="FAFFF8"/>
                </a:solidFill>
                <a:latin typeface="Mark OT Bold"/>
                <a:ea typeface="Mark OT Bold"/>
                <a:cs typeface="Mark OT Bold"/>
                <a:sym typeface="Mark OT Bold"/>
              </a:defRPr>
            </a:pPr>
            <a:r>
              <a:rPr lang="en-US" sz="1650" b="1">
                <a:solidFill>
                  <a:srgbClr val="0095D9"/>
                </a:solidFill>
                <a:latin typeface="Montserrat" panose="00000500000000000000" pitchFamily="2" charset="0"/>
                <a:sym typeface="Mark OT Bold"/>
              </a:rPr>
              <a:t>Requirements:</a:t>
            </a:r>
            <a:endParaRPr sz="1650" b="1" kern="0">
              <a:solidFill>
                <a:srgbClr val="0095D9"/>
              </a:solidFill>
              <a:latin typeface="Montserrat" panose="00000500000000000000" pitchFamily="2" charset="0"/>
              <a:sym typeface="Mark OT Bold"/>
            </a:endParaRPr>
          </a:p>
        </p:txBody>
      </p:sp>
      <p:pic>
        <p:nvPicPr>
          <p:cNvPr id="13" name="Picture 12">
            <a:extLst>
              <a:ext uri="{FF2B5EF4-FFF2-40B4-BE49-F238E27FC236}">
                <a16:creationId xmlns:a16="http://schemas.microsoft.com/office/drawing/2014/main" id="{3632AAFE-C4A1-433D-A007-D1E50E420D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09208" y="2567624"/>
            <a:ext cx="13049" cy="2331720"/>
          </a:xfrm>
          <a:prstGeom prst="rect">
            <a:avLst/>
          </a:prstGeom>
        </p:spPr>
      </p:pic>
      <p:sp>
        <p:nvSpPr>
          <p:cNvPr id="15" name="First &amp; Last Name, Position…">
            <a:extLst>
              <a:ext uri="{FF2B5EF4-FFF2-40B4-BE49-F238E27FC236}">
                <a16:creationId xmlns:a16="http://schemas.microsoft.com/office/drawing/2014/main" id="{074AD10E-8E5D-4BB6-B8DF-A839A0A3704D}"/>
              </a:ext>
            </a:extLst>
          </p:cNvPr>
          <p:cNvSpPr txBox="1"/>
          <p:nvPr/>
        </p:nvSpPr>
        <p:spPr>
          <a:xfrm>
            <a:off x="5093252" y="2131912"/>
            <a:ext cx="3390255" cy="323165"/>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tIns="34290" bIns="34290">
            <a:spAutoFit/>
          </a:bodyPr>
          <a:lstStyle/>
          <a:p>
            <a:pPr defTabSz="685800">
              <a:buSzPct val="120000"/>
              <a:defRPr>
                <a:solidFill>
                  <a:srgbClr val="FAFFF8"/>
                </a:solidFill>
                <a:latin typeface="Mark OT Light"/>
                <a:ea typeface="Mark OT Light"/>
                <a:cs typeface="Mark OT Light"/>
                <a:sym typeface="Mark OT Light"/>
              </a:defRPr>
            </a:pPr>
            <a:r>
              <a:rPr lang="en-US" sz="1650" b="1">
                <a:solidFill>
                  <a:srgbClr val="0095D9"/>
                </a:solidFill>
                <a:latin typeface="Montserrat" panose="00000500000000000000" pitchFamily="2" charset="0"/>
                <a:sym typeface="Mark OT Light"/>
              </a:rPr>
              <a:t>Supplemental Materials:</a:t>
            </a:r>
          </a:p>
        </p:txBody>
      </p:sp>
      <p:sp>
        <p:nvSpPr>
          <p:cNvPr id="17" name="First &amp; Last Name, Position…">
            <a:extLst>
              <a:ext uri="{FF2B5EF4-FFF2-40B4-BE49-F238E27FC236}">
                <a16:creationId xmlns:a16="http://schemas.microsoft.com/office/drawing/2014/main" id="{BED59A08-36AA-4330-82AF-BACF019998F7}"/>
              </a:ext>
            </a:extLst>
          </p:cNvPr>
          <p:cNvSpPr txBox="1"/>
          <p:nvPr/>
        </p:nvSpPr>
        <p:spPr>
          <a:xfrm>
            <a:off x="5354563" y="2628286"/>
            <a:ext cx="3938462" cy="283411"/>
          </a:xfrm>
          <a:prstGeom prst="rect">
            <a:avLst/>
          </a:prstGeom>
          <a:ln w="25400">
            <a:miter lim="400000"/>
          </a:ln>
          <a:extLst>
            <a:ext uri="{C572A759-6A51-4108-AA02-DFA0A04FC94B}">
              <ma14:wrappingTextBoxFlag xmlns="" xmlns:mc="http://schemas.openxmlformats.org/markup-compatibility/2006" xmlns:mv="urn:schemas-microsoft-com:mac:vml" xmlns:ma14="http://schemas.microsoft.com/office/mac/drawingml/2011/main" xmlns:a14="http://schemas.microsoft.com/office/drawing/2010/main" xmlns:m="http://schemas.openxmlformats.org/officeDocument/2006/math" val="1"/>
            </a:ext>
          </a:extLst>
        </p:spPr>
        <p:txBody>
          <a:bodyPr wrap="square" lIns="68580" tIns="34290" rIns="68580" bIns="34290" anchor="t">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a:solidFill>
                  <a:srgbClr val="0065A2"/>
                </a:solidFill>
                <a:latin typeface="Montserrat SemiBold" panose="00000700000000000000" pitchFamily="2" charset="0"/>
                <a:sym typeface="Mark OT Light"/>
              </a:rPr>
              <a:t>Course outlines or syllabi </a:t>
            </a:r>
            <a:r>
              <a:rPr lang="en-US" sz="1350" i="1">
                <a:solidFill>
                  <a:srgbClr val="0065A2"/>
                </a:solidFill>
                <a:latin typeface="Montserrat" panose="00000500000000000000" pitchFamily="2" charset="0"/>
                <a:sym typeface="Mark OT Light"/>
              </a:rPr>
              <a:t>(for teaching)</a:t>
            </a:r>
          </a:p>
        </p:txBody>
      </p:sp>
      <p:grpSp>
        <p:nvGrpSpPr>
          <p:cNvPr id="56" name="Group 55">
            <a:extLst>
              <a:ext uri="{FF2B5EF4-FFF2-40B4-BE49-F238E27FC236}">
                <a16:creationId xmlns:a16="http://schemas.microsoft.com/office/drawing/2014/main" id="{275C21BC-213A-145E-A8B8-E7437193EEEF}"/>
              </a:ext>
            </a:extLst>
          </p:cNvPr>
          <p:cNvGrpSpPr/>
          <p:nvPr/>
        </p:nvGrpSpPr>
        <p:grpSpPr>
          <a:xfrm>
            <a:off x="515293" y="2607325"/>
            <a:ext cx="2773477" cy="315665"/>
            <a:chOff x="5229686" y="2076772"/>
            <a:chExt cx="3697969" cy="420886"/>
          </a:xfrm>
        </p:grpSpPr>
        <p:sp>
          <p:nvSpPr>
            <p:cNvPr id="5" name="TextBox 4">
              <a:extLst>
                <a:ext uri="{FF2B5EF4-FFF2-40B4-BE49-F238E27FC236}">
                  <a16:creationId xmlns:a16="http://schemas.microsoft.com/office/drawing/2014/main" id="{5D12A169-ECE2-082B-82B6-A6D580452233}"/>
                </a:ext>
              </a:extLst>
            </p:cNvPr>
            <p:cNvSpPr txBox="1"/>
            <p:nvPr/>
          </p:nvSpPr>
          <p:spPr>
            <a:xfrm>
              <a:off x="5836169" y="2088999"/>
              <a:ext cx="3091486" cy="408659"/>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SemiBold" panose="00000700000000000000" pitchFamily="2" charset="0"/>
                  <a:sym typeface="Mark OT Light"/>
                </a:rPr>
                <a:t>Application Form</a:t>
              </a:r>
            </a:p>
          </p:txBody>
        </p:sp>
        <p:grpSp>
          <p:nvGrpSpPr>
            <p:cNvPr id="47" name="Group 46">
              <a:extLst>
                <a:ext uri="{FF2B5EF4-FFF2-40B4-BE49-F238E27FC236}">
                  <a16:creationId xmlns:a16="http://schemas.microsoft.com/office/drawing/2014/main" id="{ED2518D0-F48D-5996-6371-D0A00B5D9DB8}"/>
                </a:ext>
              </a:extLst>
            </p:cNvPr>
            <p:cNvGrpSpPr/>
            <p:nvPr/>
          </p:nvGrpSpPr>
          <p:grpSpPr>
            <a:xfrm>
              <a:off x="5229686" y="2076772"/>
              <a:ext cx="365760" cy="365760"/>
              <a:chOff x="5229686" y="2058662"/>
              <a:chExt cx="365760" cy="365760"/>
            </a:xfrm>
          </p:grpSpPr>
          <p:sp>
            <p:nvSpPr>
              <p:cNvPr id="4" name="Oval 3">
                <a:extLst>
                  <a:ext uri="{FF2B5EF4-FFF2-40B4-BE49-F238E27FC236}">
                    <a16:creationId xmlns:a16="http://schemas.microsoft.com/office/drawing/2014/main" id="{0B2B3FDA-2868-A2B0-E07C-71D42F4D3763}"/>
                  </a:ext>
                </a:extLst>
              </p:cNvPr>
              <p:cNvSpPr/>
              <p:nvPr/>
            </p:nvSpPr>
            <p:spPr>
              <a:xfrm>
                <a:off x="5229686" y="2058662"/>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29" name="Graphic 28" descr="Checkmark with solid fill">
                <a:extLst>
                  <a:ext uri="{FF2B5EF4-FFF2-40B4-BE49-F238E27FC236}">
                    <a16:creationId xmlns:a16="http://schemas.microsoft.com/office/drawing/2014/main" id="{7AB03F07-2DA4-C262-B202-33C152C807DD}"/>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298266" y="2135446"/>
                <a:ext cx="228600" cy="228600"/>
              </a:xfrm>
              <a:prstGeom prst="rect">
                <a:avLst/>
              </a:prstGeom>
            </p:spPr>
          </p:pic>
        </p:grpSp>
      </p:grpSp>
      <p:grpSp>
        <p:nvGrpSpPr>
          <p:cNvPr id="57" name="Group 56">
            <a:extLst>
              <a:ext uri="{FF2B5EF4-FFF2-40B4-BE49-F238E27FC236}">
                <a16:creationId xmlns:a16="http://schemas.microsoft.com/office/drawing/2014/main" id="{4483F97E-E23E-C665-64EE-041CD7028125}"/>
              </a:ext>
            </a:extLst>
          </p:cNvPr>
          <p:cNvGrpSpPr/>
          <p:nvPr/>
        </p:nvGrpSpPr>
        <p:grpSpPr>
          <a:xfrm>
            <a:off x="515293" y="3018778"/>
            <a:ext cx="2853605" cy="315665"/>
            <a:chOff x="5231761" y="2620260"/>
            <a:chExt cx="3804807" cy="420886"/>
          </a:xfrm>
        </p:grpSpPr>
        <p:sp>
          <p:nvSpPr>
            <p:cNvPr id="9" name="TextBox 8">
              <a:extLst>
                <a:ext uri="{FF2B5EF4-FFF2-40B4-BE49-F238E27FC236}">
                  <a16:creationId xmlns:a16="http://schemas.microsoft.com/office/drawing/2014/main" id="{E4E400E8-A177-E153-012D-6D75E85D09E3}"/>
                </a:ext>
              </a:extLst>
            </p:cNvPr>
            <p:cNvSpPr txBox="1"/>
            <p:nvPr/>
          </p:nvSpPr>
          <p:spPr>
            <a:xfrm>
              <a:off x="5836168" y="2632487"/>
              <a:ext cx="3200400" cy="408659"/>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SemiBold" panose="00000700000000000000" pitchFamily="2" charset="0"/>
                  <a:sym typeface="Mark OT Light"/>
                </a:rPr>
                <a:t>Project Statement </a:t>
              </a:r>
            </a:p>
          </p:txBody>
        </p:sp>
        <p:grpSp>
          <p:nvGrpSpPr>
            <p:cNvPr id="40" name="Group 39">
              <a:extLst>
                <a:ext uri="{FF2B5EF4-FFF2-40B4-BE49-F238E27FC236}">
                  <a16:creationId xmlns:a16="http://schemas.microsoft.com/office/drawing/2014/main" id="{12413F53-6766-2733-2CE1-C36A29A2C2DA}"/>
                </a:ext>
              </a:extLst>
            </p:cNvPr>
            <p:cNvGrpSpPr/>
            <p:nvPr/>
          </p:nvGrpSpPr>
          <p:grpSpPr>
            <a:xfrm>
              <a:off x="5231761" y="2620260"/>
              <a:ext cx="365760" cy="365760"/>
              <a:chOff x="5232052" y="2712848"/>
              <a:chExt cx="365760" cy="365760"/>
            </a:xfrm>
          </p:grpSpPr>
          <p:sp>
            <p:nvSpPr>
              <p:cNvPr id="38" name="Oval 37">
                <a:extLst>
                  <a:ext uri="{FF2B5EF4-FFF2-40B4-BE49-F238E27FC236}">
                    <a16:creationId xmlns:a16="http://schemas.microsoft.com/office/drawing/2014/main" id="{2D824EFB-77AC-345E-415D-986FCA866E6C}"/>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39" name="Graphic 38" descr="Checkmark with solid fill">
                <a:extLst>
                  <a:ext uri="{FF2B5EF4-FFF2-40B4-BE49-F238E27FC236}">
                    <a16:creationId xmlns:a16="http://schemas.microsoft.com/office/drawing/2014/main" id="{0CCC3E47-33D1-B75C-E23B-4EA67477273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58" name="Group 57">
            <a:extLst>
              <a:ext uri="{FF2B5EF4-FFF2-40B4-BE49-F238E27FC236}">
                <a16:creationId xmlns:a16="http://schemas.microsoft.com/office/drawing/2014/main" id="{D4A1F5B8-0970-B7D1-9513-8BBE4B6C6335}"/>
              </a:ext>
            </a:extLst>
          </p:cNvPr>
          <p:cNvGrpSpPr/>
          <p:nvPr/>
        </p:nvGrpSpPr>
        <p:grpSpPr>
          <a:xfrm>
            <a:off x="515293" y="3430226"/>
            <a:ext cx="3333447" cy="306494"/>
            <a:chOff x="5232052" y="3354731"/>
            <a:chExt cx="4444596" cy="408658"/>
          </a:xfrm>
        </p:grpSpPr>
        <p:sp>
          <p:nvSpPr>
            <p:cNvPr id="19" name="TextBox 18">
              <a:extLst>
                <a:ext uri="{FF2B5EF4-FFF2-40B4-BE49-F238E27FC236}">
                  <a16:creationId xmlns:a16="http://schemas.microsoft.com/office/drawing/2014/main" id="{22268EBC-2CA5-24A4-288B-46E8FB897563}"/>
                </a:ext>
              </a:extLst>
            </p:cNvPr>
            <p:cNvSpPr txBox="1"/>
            <p:nvPr/>
          </p:nvSpPr>
          <p:spPr>
            <a:xfrm>
              <a:off x="5836168" y="3354731"/>
              <a:ext cx="3840480" cy="408658"/>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SemiBold" panose="00000700000000000000" pitchFamily="2" charset="0"/>
                  <a:sym typeface="Mark OT Light"/>
                </a:rPr>
                <a:t>Curriculum Vitae or Resume</a:t>
              </a:r>
            </a:p>
          </p:txBody>
        </p:sp>
        <p:grpSp>
          <p:nvGrpSpPr>
            <p:cNvPr id="41" name="Group 40">
              <a:extLst>
                <a:ext uri="{FF2B5EF4-FFF2-40B4-BE49-F238E27FC236}">
                  <a16:creationId xmlns:a16="http://schemas.microsoft.com/office/drawing/2014/main" id="{BFFD2F4E-CD84-1B3B-7973-3E4DF6EE0BD7}"/>
                </a:ext>
              </a:extLst>
            </p:cNvPr>
            <p:cNvGrpSpPr/>
            <p:nvPr/>
          </p:nvGrpSpPr>
          <p:grpSpPr>
            <a:xfrm>
              <a:off x="5232052" y="3360813"/>
              <a:ext cx="365760" cy="365760"/>
              <a:chOff x="5232052" y="2712848"/>
              <a:chExt cx="365760" cy="365760"/>
            </a:xfrm>
          </p:grpSpPr>
          <p:sp>
            <p:nvSpPr>
              <p:cNvPr id="42" name="Oval 41">
                <a:extLst>
                  <a:ext uri="{FF2B5EF4-FFF2-40B4-BE49-F238E27FC236}">
                    <a16:creationId xmlns:a16="http://schemas.microsoft.com/office/drawing/2014/main" id="{97E7BDC9-1780-CD78-74F5-3A78F404E5ED}"/>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43" name="Graphic 42" descr="Checkmark with solid fill">
                <a:extLst>
                  <a:ext uri="{FF2B5EF4-FFF2-40B4-BE49-F238E27FC236}">
                    <a16:creationId xmlns:a16="http://schemas.microsoft.com/office/drawing/2014/main" id="{A2C875FE-EC6C-B577-096F-FC9B3D708D2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59" name="Group 58">
            <a:extLst>
              <a:ext uri="{FF2B5EF4-FFF2-40B4-BE49-F238E27FC236}">
                <a16:creationId xmlns:a16="http://schemas.microsoft.com/office/drawing/2014/main" id="{4FF59299-6106-1941-F5A9-AE70573ED532}"/>
              </a:ext>
            </a:extLst>
          </p:cNvPr>
          <p:cNvGrpSpPr/>
          <p:nvPr/>
        </p:nvGrpSpPr>
        <p:grpSpPr>
          <a:xfrm>
            <a:off x="515293" y="3832507"/>
            <a:ext cx="4000843" cy="306494"/>
            <a:chOff x="5229686" y="3968098"/>
            <a:chExt cx="5334457" cy="408658"/>
          </a:xfrm>
        </p:grpSpPr>
        <p:sp>
          <p:nvSpPr>
            <p:cNvPr id="22" name="TextBox 21">
              <a:extLst>
                <a:ext uri="{FF2B5EF4-FFF2-40B4-BE49-F238E27FC236}">
                  <a16:creationId xmlns:a16="http://schemas.microsoft.com/office/drawing/2014/main" id="{A835BF07-C435-721A-DAA9-F3CCCD76B8A3}"/>
                </a:ext>
              </a:extLst>
            </p:cNvPr>
            <p:cNvSpPr txBox="1"/>
            <p:nvPr/>
          </p:nvSpPr>
          <p:spPr>
            <a:xfrm>
              <a:off x="5836169" y="3968098"/>
              <a:ext cx="4727974" cy="408658"/>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b="1">
                  <a:solidFill>
                    <a:srgbClr val="0065A2"/>
                  </a:solidFill>
                  <a:latin typeface="Montserrat SemiBold" panose="00000700000000000000" pitchFamily="2" charset="0"/>
                  <a:sym typeface="Mark OT Light"/>
                </a:rPr>
                <a:t>2 Letters of Recommendation</a:t>
              </a:r>
            </a:p>
          </p:txBody>
        </p:sp>
        <p:grpSp>
          <p:nvGrpSpPr>
            <p:cNvPr id="44" name="Group 43">
              <a:extLst>
                <a:ext uri="{FF2B5EF4-FFF2-40B4-BE49-F238E27FC236}">
                  <a16:creationId xmlns:a16="http://schemas.microsoft.com/office/drawing/2014/main" id="{C103E540-7B93-6944-DFAE-EC8A4B50EA4A}"/>
                </a:ext>
              </a:extLst>
            </p:cNvPr>
            <p:cNvGrpSpPr/>
            <p:nvPr/>
          </p:nvGrpSpPr>
          <p:grpSpPr>
            <a:xfrm>
              <a:off x="5229686" y="3974180"/>
              <a:ext cx="365760" cy="365760"/>
              <a:chOff x="5232052" y="2712848"/>
              <a:chExt cx="365760" cy="365760"/>
            </a:xfrm>
          </p:grpSpPr>
          <p:sp>
            <p:nvSpPr>
              <p:cNvPr id="45" name="Oval 44">
                <a:extLst>
                  <a:ext uri="{FF2B5EF4-FFF2-40B4-BE49-F238E27FC236}">
                    <a16:creationId xmlns:a16="http://schemas.microsoft.com/office/drawing/2014/main" id="{5AB46115-0D79-504D-93B8-ED49077D7FEB}"/>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46" name="Graphic 45" descr="Checkmark with solid fill">
                <a:extLst>
                  <a:ext uri="{FF2B5EF4-FFF2-40B4-BE49-F238E27FC236}">
                    <a16:creationId xmlns:a16="http://schemas.microsoft.com/office/drawing/2014/main" id="{A4C6860C-848A-102D-C8E1-D949273CFBBE}"/>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60" name="Group 59">
            <a:extLst>
              <a:ext uri="{FF2B5EF4-FFF2-40B4-BE49-F238E27FC236}">
                <a16:creationId xmlns:a16="http://schemas.microsoft.com/office/drawing/2014/main" id="{78C6F811-C93C-26C8-6C5F-6E86EBCB4CE6}"/>
              </a:ext>
            </a:extLst>
          </p:cNvPr>
          <p:cNvGrpSpPr/>
          <p:nvPr/>
        </p:nvGrpSpPr>
        <p:grpSpPr>
          <a:xfrm>
            <a:off x="515293" y="4234789"/>
            <a:ext cx="4306964" cy="309461"/>
            <a:chOff x="5229686" y="4484999"/>
            <a:chExt cx="5742619" cy="412614"/>
          </a:xfrm>
        </p:grpSpPr>
        <p:sp>
          <p:nvSpPr>
            <p:cNvPr id="35" name="TextBox 34">
              <a:extLst>
                <a:ext uri="{FF2B5EF4-FFF2-40B4-BE49-F238E27FC236}">
                  <a16:creationId xmlns:a16="http://schemas.microsoft.com/office/drawing/2014/main" id="{60961305-4C36-A169-9024-40BC01A12601}"/>
                </a:ext>
              </a:extLst>
            </p:cNvPr>
            <p:cNvSpPr txBox="1"/>
            <p:nvPr/>
          </p:nvSpPr>
          <p:spPr>
            <a:xfrm>
              <a:off x="5836167" y="4484999"/>
              <a:ext cx="5136138" cy="408658"/>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a:solidFill>
                    <a:srgbClr val="0065A2"/>
                  </a:solidFill>
                  <a:latin typeface="Montserrat SemiBold" panose="00000700000000000000" pitchFamily="2" charset="0"/>
                  <a:sym typeface="Mark OT Light"/>
                </a:rPr>
                <a:t>Language Proficiency Report </a:t>
              </a:r>
              <a:r>
                <a:rPr lang="en-US" sz="1350" i="1">
                  <a:solidFill>
                    <a:srgbClr val="0065A2"/>
                  </a:solidFill>
                  <a:latin typeface="Montserrat" panose="00000500000000000000" pitchFamily="2" charset="0"/>
                  <a:sym typeface="Mark OT Light"/>
                </a:rPr>
                <a:t>(if required)</a:t>
              </a:r>
              <a:endParaRPr lang="en-US" sz="1350" i="1">
                <a:solidFill>
                  <a:srgbClr val="FAFFF8"/>
                </a:solidFill>
                <a:latin typeface="Montserrat" panose="00000500000000000000" pitchFamily="2" charset="0"/>
                <a:sym typeface="Mark OT Light"/>
              </a:endParaRPr>
            </a:p>
          </p:txBody>
        </p:sp>
        <p:grpSp>
          <p:nvGrpSpPr>
            <p:cNvPr id="48" name="Group 47">
              <a:extLst>
                <a:ext uri="{FF2B5EF4-FFF2-40B4-BE49-F238E27FC236}">
                  <a16:creationId xmlns:a16="http://schemas.microsoft.com/office/drawing/2014/main" id="{E33700EC-C3BA-240D-5839-6189EF1DB4E2}"/>
                </a:ext>
              </a:extLst>
            </p:cNvPr>
            <p:cNvGrpSpPr/>
            <p:nvPr/>
          </p:nvGrpSpPr>
          <p:grpSpPr>
            <a:xfrm>
              <a:off x="5229686" y="4531853"/>
              <a:ext cx="365760" cy="365760"/>
              <a:chOff x="5232052" y="2712848"/>
              <a:chExt cx="365760" cy="365760"/>
            </a:xfrm>
          </p:grpSpPr>
          <p:sp>
            <p:nvSpPr>
              <p:cNvPr id="49" name="Oval 48">
                <a:extLst>
                  <a:ext uri="{FF2B5EF4-FFF2-40B4-BE49-F238E27FC236}">
                    <a16:creationId xmlns:a16="http://schemas.microsoft.com/office/drawing/2014/main" id="{313EBCC0-3DAE-2CAF-D5D7-C2B5B734D319}"/>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ExtraBold" panose="00000900000000000000" pitchFamily="2" charset="0"/>
                </a:endParaRPr>
              </a:p>
            </p:txBody>
          </p:sp>
          <p:pic>
            <p:nvPicPr>
              <p:cNvPr id="50" name="Graphic 49" descr="Checkmark with solid fill">
                <a:extLst>
                  <a:ext uri="{FF2B5EF4-FFF2-40B4-BE49-F238E27FC236}">
                    <a16:creationId xmlns:a16="http://schemas.microsoft.com/office/drawing/2014/main" id="{B961F26B-8322-17BC-941D-37BF59256714}"/>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grpSp>
        <p:nvGrpSpPr>
          <p:cNvPr id="61" name="Group 60">
            <a:extLst>
              <a:ext uri="{FF2B5EF4-FFF2-40B4-BE49-F238E27FC236}">
                <a16:creationId xmlns:a16="http://schemas.microsoft.com/office/drawing/2014/main" id="{140326FD-3EA8-9DC5-1DB0-C55A9E45E2CF}"/>
              </a:ext>
            </a:extLst>
          </p:cNvPr>
          <p:cNvGrpSpPr/>
          <p:nvPr/>
        </p:nvGrpSpPr>
        <p:grpSpPr>
          <a:xfrm>
            <a:off x="515293" y="4663087"/>
            <a:ext cx="6031423" cy="312603"/>
            <a:chOff x="5229686" y="5205958"/>
            <a:chExt cx="8041897" cy="416804"/>
          </a:xfrm>
        </p:grpSpPr>
        <p:sp>
          <p:nvSpPr>
            <p:cNvPr id="52" name="TextBox 51">
              <a:extLst>
                <a:ext uri="{FF2B5EF4-FFF2-40B4-BE49-F238E27FC236}">
                  <a16:creationId xmlns:a16="http://schemas.microsoft.com/office/drawing/2014/main" id="{FEE5ABCA-36F1-9BC8-315D-F7703109D5F9}"/>
                </a:ext>
              </a:extLst>
            </p:cNvPr>
            <p:cNvSpPr txBox="1"/>
            <p:nvPr/>
          </p:nvSpPr>
          <p:spPr>
            <a:xfrm>
              <a:off x="5861133" y="5214103"/>
              <a:ext cx="7410450" cy="408659"/>
            </a:xfrm>
            <a:prstGeom prst="rect">
              <a:avLst/>
            </a:prstGeom>
            <a:noFill/>
          </p:spPr>
          <p:txBody>
            <a:bodyPr wrap="square">
              <a:spAutoFit/>
            </a:bodyPr>
            <a:lstStyle/>
            <a:p>
              <a:pPr defTabSz="685800">
                <a:lnSpc>
                  <a:spcPct val="110000"/>
                </a:lnSpc>
                <a:buSzPct val="100000"/>
                <a:defRPr>
                  <a:solidFill>
                    <a:srgbClr val="FAFFF8"/>
                  </a:solidFill>
                  <a:latin typeface="Mark OT Light"/>
                  <a:ea typeface="Mark OT Light"/>
                  <a:cs typeface="Mark OT Light"/>
                  <a:sym typeface="Mark OT Light"/>
                </a:defRPr>
              </a:pPr>
              <a:r>
                <a:rPr lang="en-US" sz="1350">
                  <a:solidFill>
                    <a:srgbClr val="0065A2"/>
                  </a:solidFill>
                  <a:latin typeface="Montserrat SemiBold" panose="00000700000000000000" pitchFamily="2" charset="0"/>
                  <a:sym typeface="Mark OT Light"/>
                </a:rPr>
                <a:t>Letter of Invitation </a:t>
              </a:r>
              <a:r>
                <a:rPr lang="en-US" sz="1350" i="1">
                  <a:solidFill>
                    <a:srgbClr val="0065A2"/>
                  </a:solidFill>
                  <a:latin typeface="Montserrat" panose="00000500000000000000" pitchFamily="2" charset="0"/>
                  <a:sym typeface="Mark OT Light"/>
                </a:rPr>
                <a:t>(if required)</a:t>
              </a:r>
            </a:p>
          </p:txBody>
        </p:sp>
        <p:grpSp>
          <p:nvGrpSpPr>
            <p:cNvPr id="53" name="Group 52">
              <a:extLst>
                <a:ext uri="{FF2B5EF4-FFF2-40B4-BE49-F238E27FC236}">
                  <a16:creationId xmlns:a16="http://schemas.microsoft.com/office/drawing/2014/main" id="{FEF218AE-242E-23D5-CA0F-C74BC5B999C5}"/>
                </a:ext>
              </a:extLst>
            </p:cNvPr>
            <p:cNvGrpSpPr/>
            <p:nvPr/>
          </p:nvGrpSpPr>
          <p:grpSpPr>
            <a:xfrm>
              <a:off x="5229686" y="5205958"/>
              <a:ext cx="365760" cy="365760"/>
              <a:chOff x="5232052" y="2712848"/>
              <a:chExt cx="365760" cy="365760"/>
            </a:xfrm>
          </p:grpSpPr>
          <p:sp>
            <p:nvSpPr>
              <p:cNvPr id="54" name="Oval 53">
                <a:extLst>
                  <a:ext uri="{FF2B5EF4-FFF2-40B4-BE49-F238E27FC236}">
                    <a16:creationId xmlns:a16="http://schemas.microsoft.com/office/drawing/2014/main" id="{046F6692-389D-0BDE-F81E-7C4F7950D6B5}"/>
                  </a:ext>
                </a:extLst>
              </p:cNvPr>
              <p:cNvSpPr/>
              <p:nvPr/>
            </p:nvSpPr>
            <p:spPr>
              <a:xfrm>
                <a:off x="5232052" y="2712848"/>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ExtraBold" panose="00000900000000000000" pitchFamily="2" charset="0"/>
                </a:endParaRPr>
              </a:p>
            </p:txBody>
          </p:sp>
          <p:pic>
            <p:nvPicPr>
              <p:cNvPr id="55" name="Graphic 54" descr="Checkmark with solid fill">
                <a:extLst>
                  <a:ext uri="{FF2B5EF4-FFF2-40B4-BE49-F238E27FC236}">
                    <a16:creationId xmlns:a16="http://schemas.microsoft.com/office/drawing/2014/main" id="{0BBEBD20-6B44-3A60-731F-35B43B1CDCB1}"/>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00632" y="2789632"/>
                <a:ext cx="228600" cy="228600"/>
              </a:xfrm>
              <a:prstGeom prst="rect">
                <a:avLst/>
              </a:prstGeom>
            </p:spPr>
          </p:pic>
        </p:grpSp>
      </p:grpSp>
      <p:sp>
        <p:nvSpPr>
          <p:cNvPr id="8" name="TextBox 7">
            <a:extLst>
              <a:ext uri="{FF2B5EF4-FFF2-40B4-BE49-F238E27FC236}">
                <a16:creationId xmlns:a16="http://schemas.microsoft.com/office/drawing/2014/main" id="{6ADDB758-B93C-7C70-3251-254AD4119EE0}"/>
              </a:ext>
            </a:extLst>
          </p:cNvPr>
          <p:cNvSpPr txBox="1"/>
          <p:nvPr/>
        </p:nvSpPr>
        <p:spPr>
          <a:xfrm>
            <a:off x="5354563" y="3554140"/>
            <a:ext cx="3442758" cy="535018"/>
          </a:xfrm>
          <a:prstGeom prst="rect">
            <a:avLst/>
          </a:prstGeom>
          <a:noFill/>
        </p:spPr>
        <p:txBody>
          <a:bodyPr wrap="square">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a:solidFill>
                  <a:srgbClr val="0065A2"/>
                </a:solidFill>
                <a:latin typeface="Montserrat SemiBold" panose="00000700000000000000" pitchFamily="2" charset="0"/>
                <a:sym typeface="Mark OT Light"/>
              </a:rPr>
              <a:t>Portfolio submissions </a:t>
            </a:r>
            <a:r>
              <a:rPr lang="en-US" sz="1350" i="1">
                <a:solidFill>
                  <a:srgbClr val="0065A2"/>
                </a:solidFill>
                <a:latin typeface="Montserrat" panose="00000500000000000000" pitchFamily="2" charset="0"/>
                <a:sym typeface="Mark OT Light"/>
              </a:rPr>
              <a:t>(for artists, architects, and journalists)</a:t>
            </a:r>
          </a:p>
        </p:txBody>
      </p:sp>
      <p:sp>
        <p:nvSpPr>
          <p:cNvPr id="18" name="TextBox 17">
            <a:extLst>
              <a:ext uri="{FF2B5EF4-FFF2-40B4-BE49-F238E27FC236}">
                <a16:creationId xmlns:a16="http://schemas.microsoft.com/office/drawing/2014/main" id="{FFE29AA8-C77A-AB67-E6C3-65033A03EAFC}"/>
              </a:ext>
            </a:extLst>
          </p:cNvPr>
          <p:cNvSpPr txBox="1"/>
          <p:nvPr/>
        </p:nvSpPr>
        <p:spPr>
          <a:xfrm>
            <a:off x="5373287" y="3084937"/>
            <a:ext cx="3288024" cy="283411"/>
          </a:xfrm>
          <a:prstGeom prst="rect">
            <a:avLst/>
          </a:prstGeom>
          <a:noFill/>
        </p:spPr>
        <p:txBody>
          <a:bodyPr wrap="square" lIns="68580" tIns="34290" rIns="68580" bIns="34290" anchor="t">
            <a:spAutoFit/>
          </a:bodyPr>
          <a:lstStyle/>
          <a:p>
            <a:pPr defTabSz="685800">
              <a:lnSpc>
                <a:spcPct val="110000"/>
              </a:lnSpc>
              <a:buSzPct val="120000"/>
              <a:defRPr>
                <a:solidFill>
                  <a:srgbClr val="FAFFF8"/>
                </a:solidFill>
                <a:latin typeface="Mark OT Light"/>
                <a:ea typeface="Mark OT Light"/>
                <a:cs typeface="Mark OT Light"/>
                <a:sym typeface="Mark OT Light"/>
              </a:defRPr>
            </a:pPr>
            <a:r>
              <a:rPr lang="en-US" sz="1350">
                <a:solidFill>
                  <a:srgbClr val="0065A2"/>
                </a:solidFill>
                <a:latin typeface="Montserrat SemiBold"/>
                <a:sym typeface="Mark OT Light"/>
              </a:rPr>
              <a:t>Reference list </a:t>
            </a:r>
            <a:r>
              <a:rPr lang="en-US" sz="1350" i="1">
                <a:solidFill>
                  <a:srgbClr val="0065A2"/>
                </a:solidFill>
                <a:latin typeface="Montserrat"/>
                <a:sym typeface="Mark OT Light"/>
              </a:rPr>
              <a:t>(for research)</a:t>
            </a:r>
          </a:p>
        </p:txBody>
      </p:sp>
      <p:grpSp>
        <p:nvGrpSpPr>
          <p:cNvPr id="24" name="Group 23">
            <a:extLst>
              <a:ext uri="{FF2B5EF4-FFF2-40B4-BE49-F238E27FC236}">
                <a16:creationId xmlns:a16="http://schemas.microsoft.com/office/drawing/2014/main" id="{320BC771-BD25-D59F-C2D4-67C608C1AC65}"/>
              </a:ext>
            </a:extLst>
          </p:cNvPr>
          <p:cNvGrpSpPr/>
          <p:nvPr/>
        </p:nvGrpSpPr>
        <p:grpSpPr>
          <a:xfrm>
            <a:off x="5002920" y="2627605"/>
            <a:ext cx="274320" cy="274320"/>
            <a:chOff x="6670560" y="2444697"/>
            <a:chExt cx="365760" cy="365760"/>
          </a:xfrm>
        </p:grpSpPr>
        <p:sp>
          <p:nvSpPr>
            <p:cNvPr id="21" name="Oval 20">
              <a:extLst>
                <a:ext uri="{FF2B5EF4-FFF2-40B4-BE49-F238E27FC236}">
                  <a16:creationId xmlns:a16="http://schemas.microsoft.com/office/drawing/2014/main" id="{C1E98E6E-4856-5379-CA8C-EEBD9DD95AEE}"/>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23" name="Graphic 22" descr="Checkmark with solid fill">
              <a:extLst>
                <a:ext uri="{FF2B5EF4-FFF2-40B4-BE49-F238E27FC236}">
                  <a16:creationId xmlns:a16="http://schemas.microsoft.com/office/drawing/2014/main" id="{56604D44-53A4-D5DC-1172-B6F956D34E73}"/>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grpSp>
        <p:nvGrpSpPr>
          <p:cNvPr id="25" name="Group 24">
            <a:extLst>
              <a:ext uri="{FF2B5EF4-FFF2-40B4-BE49-F238E27FC236}">
                <a16:creationId xmlns:a16="http://schemas.microsoft.com/office/drawing/2014/main" id="{D37B3FF5-A168-12B2-A8EF-037709E5CE9B}"/>
              </a:ext>
            </a:extLst>
          </p:cNvPr>
          <p:cNvGrpSpPr/>
          <p:nvPr/>
        </p:nvGrpSpPr>
        <p:grpSpPr>
          <a:xfrm>
            <a:off x="5006696" y="3091512"/>
            <a:ext cx="274320" cy="274320"/>
            <a:chOff x="6670560" y="2444697"/>
            <a:chExt cx="365760" cy="365760"/>
          </a:xfrm>
        </p:grpSpPr>
        <p:sp>
          <p:nvSpPr>
            <p:cNvPr id="26" name="Oval 25">
              <a:extLst>
                <a:ext uri="{FF2B5EF4-FFF2-40B4-BE49-F238E27FC236}">
                  <a16:creationId xmlns:a16="http://schemas.microsoft.com/office/drawing/2014/main" id="{B41F9CBA-0FE8-6AFE-BDF4-C591646DA5E3}"/>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27" name="Graphic 26" descr="Checkmark with solid fill">
              <a:extLst>
                <a:ext uri="{FF2B5EF4-FFF2-40B4-BE49-F238E27FC236}">
                  <a16:creationId xmlns:a16="http://schemas.microsoft.com/office/drawing/2014/main" id="{F4402512-FCFE-E75C-7122-5149EDE77AE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grpSp>
        <p:nvGrpSpPr>
          <p:cNvPr id="28" name="Group 27">
            <a:extLst>
              <a:ext uri="{FF2B5EF4-FFF2-40B4-BE49-F238E27FC236}">
                <a16:creationId xmlns:a16="http://schemas.microsoft.com/office/drawing/2014/main" id="{921C0AB7-15BA-E651-5930-781351A4BD22}"/>
              </a:ext>
            </a:extLst>
          </p:cNvPr>
          <p:cNvGrpSpPr/>
          <p:nvPr/>
        </p:nvGrpSpPr>
        <p:grpSpPr>
          <a:xfrm>
            <a:off x="5002920" y="3586823"/>
            <a:ext cx="274320" cy="274320"/>
            <a:chOff x="6670560" y="2444697"/>
            <a:chExt cx="365760" cy="365760"/>
          </a:xfrm>
        </p:grpSpPr>
        <p:sp>
          <p:nvSpPr>
            <p:cNvPr id="30" name="Oval 29">
              <a:extLst>
                <a:ext uri="{FF2B5EF4-FFF2-40B4-BE49-F238E27FC236}">
                  <a16:creationId xmlns:a16="http://schemas.microsoft.com/office/drawing/2014/main" id="{085C8CDC-0C7C-39E6-E04D-3D6CF000CF85}"/>
                </a:ext>
              </a:extLst>
            </p:cNvPr>
            <p:cNvSpPr/>
            <p:nvPr/>
          </p:nvSpPr>
          <p:spPr>
            <a:xfrm>
              <a:off x="6670560" y="2444697"/>
              <a:ext cx="365760" cy="365760"/>
            </a:xfrm>
            <a:prstGeom prst="ellipse">
              <a:avLst/>
            </a:prstGeom>
            <a:solidFill>
              <a:srgbClr val="00B1E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685800"/>
              <a:endParaRPr lang="en-US">
                <a:solidFill>
                  <a:srgbClr val="FFFFFF"/>
                </a:solidFill>
                <a:latin typeface="Montserrat SemiBold" panose="00000700000000000000" pitchFamily="2" charset="0"/>
              </a:endParaRPr>
            </a:p>
          </p:txBody>
        </p:sp>
        <p:pic>
          <p:nvPicPr>
            <p:cNvPr id="31" name="Graphic 30" descr="Checkmark with solid fill">
              <a:extLst>
                <a:ext uri="{FF2B5EF4-FFF2-40B4-BE49-F238E27FC236}">
                  <a16:creationId xmlns:a16="http://schemas.microsoft.com/office/drawing/2014/main" id="{8E799BF9-0FFF-1A76-79CF-68A7A554CC99}"/>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739140" y="2521481"/>
              <a:ext cx="228600" cy="228600"/>
            </a:xfrm>
            <a:prstGeom prst="rect">
              <a:avLst/>
            </a:prstGeom>
          </p:spPr>
        </p:pic>
      </p:grpSp>
    </p:spTree>
    <p:extLst>
      <p:ext uri="{BB962C8B-B14F-4D97-AF65-F5344CB8AC3E}">
        <p14:creationId xmlns:p14="http://schemas.microsoft.com/office/powerpoint/2010/main" val="2578095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resentation Name…"/>
          <p:cNvSpPr txBox="1"/>
          <p:nvPr/>
        </p:nvSpPr>
        <p:spPr>
          <a:xfrm>
            <a:off x="410050" y="1596788"/>
            <a:ext cx="5254248" cy="404085"/>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nchor="ctr">
            <a:spAutoFit/>
          </a:bodyPr>
          <a:lstStyle/>
          <a:p>
            <a:pPr defTabSz="685800" hangingPunct="0">
              <a:lnSpc>
                <a:spcPct val="80000"/>
              </a:lnSpc>
              <a:spcAft>
                <a:spcPts val="450"/>
              </a:spcAft>
              <a:defRPr sz="10000">
                <a:solidFill>
                  <a:srgbClr val="FAFFF8"/>
                </a:solidFill>
                <a:latin typeface="Mark OT Bold"/>
                <a:ea typeface="Mark OT Bold"/>
                <a:cs typeface="Mark OT Bold"/>
                <a:sym typeface="Mark OT Bold"/>
              </a:defRPr>
            </a:pPr>
            <a:r>
              <a:rPr lang="en-US" sz="2700" kern="0">
                <a:solidFill>
                  <a:srgbClr val="0065A2"/>
                </a:solidFill>
                <a:latin typeface="Montserrat SemiBold" panose="00000700000000000000" pitchFamily="2" charset="0"/>
                <a:sym typeface="Mark OT Bold"/>
              </a:rPr>
              <a:t>Application Cycle</a:t>
            </a:r>
            <a:endParaRPr sz="2700" kern="0">
              <a:solidFill>
                <a:srgbClr val="0065A2"/>
              </a:solidFill>
              <a:latin typeface="Montserrat SemiBold" panose="00000700000000000000" pitchFamily="2" charset="0"/>
              <a:sym typeface="Mark OT Bold"/>
            </a:endParaRPr>
          </a:p>
        </p:txBody>
      </p:sp>
      <p:pic>
        <p:nvPicPr>
          <p:cNvPr id="21" name="Picture 20">
            <a:extLst>
              <a:ext uri="{FF2B5EF4-FFF2-40B4-BE49-F238E27FC236}">
                <a16:creationId xmlns:a16="http://schemas.microsoft.com/office/drawing/2014/main" id="{57734143-F4B5-496C-AE5B-E36FC1BA499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3487199"/>
            <a:ext cx="8092440" cy="390906"/>
          </a:xfrm>
          <a:prstGeom prst="rect">
            <a:avLst/>
          </a:prstGeom>
        </p:spPr>
      </p:pic>
      <p:pic>
        <p:nvPicPr>
          <p:cNvPr id="23" name="Picture 22">
            <a:extLst>
              <a:ext uri="{FF2B5EF4-FFF2-40B4-BE49-F238E27FC236}">
                <a16:creationId xmlns:a16="http://schemas.microsoft.com/office/drawing/2014/main" id="{4BD16A28-1EEE-4C2A-9E76-46090E57FDE8}"/>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4806125"/>
            <a:ext cx="8092440" cy="390906"/>
          </a:xfrm>
          <a:prstGeom prst="rect">
            <a:avLst/>
          </a:prstGeom>
        </p:spPr>
      </p:pic>
      <p:pic>
        <p:nvPicPr>
          <p:cNvPr id="24" name="Picture 23">
            <a:extLst>
              <a:ext uri="{FF2B5EF4-FFF2-40B4-BE49-F238E27FC236}">
                <a16:creationId xmlns:a16="http://schemas.microsoft.com/office/drawing/2014/main" id="{335D4A13-006A-4ADC-8C9E-C73BB41D38EC}"/>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4366481"/>
            <a:ext cx="8092440" cy="390906"/>
          </a:xfrm>
          <a:prstGeom prst="rect">
            <a:avLst/>
          </a:prstGeom>
        </p:spPr>
      </p:pic>
      <p:pic>
        <p:nvPicPr>
          <p:cNvPr id="25" name="Picture 24">
            <a:extLst>
              <a:ext uri="{FF2B5EF4-FFF2-40B4-BE49-F238E27FC236}">
                <a16:creationId xmlns:a16="http://schemas.microsoft.com/office/drawing/2014/main" id="{2F79165A-00CD-4105-8170-BFBAFE7EE0E7}"/>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2607917"/>
            <a:ext cx="8092440" cy="390906"/>
          </a:xfrm>
          <a:prstGeom prst="rect">
            <a:avLst/>
          </a:prstGeom>
        </p:spPr>
      </p:pic>
      <p:pic>
        <p:nvPicPr>
          <p:cNvPr id="26" name="Picture 25">
            <a:extLst>
              <a:ext uri="{FF2B5EF4-FFF2-40B4-BE49-F238E27FC236}">
                <a16:creationId xmlns:a16="http://schemas.microsoft.com/office/drawing/2014/main" id="{2D30C48F-BDC8-4892-9422-6458E61415A3}"/>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2168276"/>
            <a:ext cx="8092440" cy="390906"/>
          </a:xfrm>
          <a:prstGeom prst="rect">
            <a:avLst/>
          </a:prstGeom>
        </p:spPr>
      </p:pic>
      <p:sp>
        <p:nvSpPr>
          <p:cNvPr id="29" name="First &amp; Last Name, Position…">
            <a:extLst>
              <a:ext uri="{FF2B5EF4-FFF2-40B4-BE49-F238E27FC236}">
                <a16:creationId xmlns:a16="http://schemas.microsoft.com/office/drawing/2014/main" id="{B69C507A-7458-46F6-8BBC-93ADAD6CFB2F}"/>
              </a:ext>
            </a:extLst>
          </p:cNvPr>
          <p:cNvSpPr txBox="1"/>
          <p:nvPr/>
        </p:nvSpPr>
        <p:spPr>
          <a:xfrm>
            <a:off x="615991" y="2261486"/>
            <a:ext cx="1702817"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FEBRUARY</a:t>
            </a:r>
            <a:endParaRPr sz="1125">
              <a:solidFill>
                <a:srgbClr val="04397A"/>
              </a:solidFill>
              <a:latin typeface="Montserrat SemiBold" panose="00000700000000000000" pitchFamily="2" charset="0"/>
              <a:sym typeface="Mark OT Bold"/>
            </a:endParaRPr>
          </a:p>
        </p:txBody>
      </p:sp>
      <p:sp>
        <p:nvSpPr>
          <p:cNvPr id="32" name="Rectangle 31">
            <a:extLst>
              <a:ext uri="{FF2B5EF4-FFF2-40B4-BE49-F238E27FC236}">
                <a16:creationId xmlns:a16="http://schemas.microsoft.com/office/drawing/2014/main" id="{B177E10F-923B-4A18-AAAC-E193188001B5}"/>
              </a:ext>
            </a:extLst>
          </p:cNvPr>
          <p:cNvSpPr/>
          <p:nvPr/>
        </p:nvSpPr>
        <p:spPr>
          <a:xfrm>
            <a:off x="2523606" y="2259514"/>
            <a:ext cx="5692140" cy="223138"/>
          </a:xfrm>
          <a:prstGeom prst="rect">
            <a:avLst/>
          </a:prstGeom>
        </p:spPr>
        <p:txBody>
          <a:bodyPr wrap="square" lIns="68580" tIns="34290" rIns="68580" bIns="34290" anchor="t">
            <a:spAutoFit/>
          </a:bodyPr>
          <a:lstStyle/>
          <a:p>
            <a:pPr defTabSz="685800">
              <a:lnSpc>
                <a:spcPts val="1200"/>
              </a:lnSpc>
            </a:pPr>
            <a:r>
              <a:rPr lang="en-US" sz="1200">
                <a:solidFill>
                  <a:srgbClr val="FFFFFF"/>
                </a:solidFill>
                <a:latin typeface="Montserrat Medium"/>
              </a:rPr>
              <a:t>Competition Opens</a:t>
            </a:r>
          </a:p>
        </p:txBody>
      </p:sp>
      <p:sp>
        <p:nvSpPr>
          <p:cNvPr id="33" name="First &amp; Last Name, Position…">
            <a:extLst>
              <a:ext uri="{FF2B5EF4-FFF2-40B4-BE49-F238E27FC236}">
                <a16:creationId xmlns:a16="http://schemas.microsoft.com/office/drawing/2014/main" id="{2D7BA368-CD6B-447D-8CBD-F61B33BBA02B}"/>
              </a:ext>
            </a:extLst>
          </p:cNvPr>
          <p:cNvSpPr txBox="1"/>
          <p:nvPr/>
        </p:nvSpPr>
        <p:spPr>
          <a:xfrm>
            <a:off x="615991" y="2701128"/>
            <a:ext cx="1702817"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b="1">
                <a:solidFill>
                  <a:srgbClr val="FF0000"/>
                </a:solidFill>
                <a:latin typeface="Montserrat" panose="00000500000000000000" pitchFamily="2" charset="0"/>
                <a:sym typeface="Mark OT Bold"/>
              </a:rPr>
              <a:t>SEPTEMBER 15</a:t>
            </a:r>
            <a:endParaRPr sz="1125" b="1">
              <a:solidFill>
                <a:srgbClr val="FF0000"/>
              </a:solidFill>
              <a:latin typeface="Montserrat" panose="00000500000000000000" pitchFamily="2" charset="0"/>
              <a:sym typeface="Mark OT Bold"/>
            </a:endParaRPr>
          </a:p>
        </p:txBody>
      </p:sp>
      <p:sp>
        <p:nvSpPr>
          <p:cNvPr id="34" name="Rectangle 33">
            <a:extLst>
              <a:ext uri="{FF2B5EF4-FFF2-40B4-BE49-F238E27FC236}">
                <a16:creationId xmlns:a16="http://schemas.microsoft.com/office/drawing/2014/main" id="{1B68D13B-A683-4231-82CE-2C996A0EAD30}"/>
              </a:ext>
            </a:extLst>
          </p:cNvPr>
          <p:cNvSpPr/>
          <p:nvPr/>
        </p:nvSpPr>
        <p:spPr>
          <a:xfrm>
            <a:off x="2523606" y="2699156"/>
            <a:ext cx="5692140" cy="246221"/>
          </a:xfrm>
          <a:prstGeom prst="rect">
            <a:avLst/>
          </a:prstGeom>
        </p:spPr>
        <p:txBody>
          <a:bodyPr wrap="square">
            <a:spAutoFit/>
          </a:bodyPr>
          <a:lstStyle/>
          <a:p>
            <a:pPr defTabSz="685800">
              <a:lnSpc>
                <a:spcPts val="1200"/>
              </a:lnSpc>
            </a:pPr>
            <a:r>
              <a:rPr lang="en-US" sz="1200">
                <a:solidFill>
                  <a:srgbClr val="FFFFFF"/>
                </a:solidFill>
                <a:latin typeface="Montserrat Medium" pitchFamily="2" charset="0"/>
              </a:rPr>
              <a:t>Application Deadline</a:t>
            </a:r>
          </a:p>
        </p:txBody>
      </p:sp>
      <p:pic>
        <p:nvPicPr>
          <p:cNvPr id="3" name="Picture 2">
            <a:extLst>
              <a:ext uri="{FF2B5EF4-FFF2-40B4-BE49-F238E27FC236}">
                <a16:creationId xmlns:a16="http://schemas.microsoft.com/office/drawing/2014/main" id="{DB0B9191-C1FA-3317-DACC-896E451DFAE0}"/>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3926840"/>
            <a:ext cx="8092440" cy="390906"/>
          </a:xfrm>
          <a:prstGeom prst="rect">
            <a:avLst/>
          </a:prstGeom>
        </p:spPr>
      </p:pic>
      <p:sp>
        <p:nvSpPr>
          <p:cNvPr id="37" name="First &amp; Last Name, Position…">
            <a:extLst>
              <a:ext uri="{FF2B5EF4-FFF2-40B4-BE49-F238E27FC236}">
                <a16:creationId xmlns:a16="http://schemas.microsoft.com/office/drawing/2014/main" id="{A295C406-7229-45D5-993C-D3A40EA8F33E}"/>
              </a:ext>
            </a:extLst>
          </p:cNvPr>
          <p:cNvSpPr txBox="1"/>
          <p:nvPr/>
        </p:nvSpPr>
        <p:spPr>
          <a:xfrm>
            <a:off x="453795" y="3580411"/>
            <a:ext cx="2027208"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OCTOBER – NOVEMBER</a:t>
            </a:r>
            <a:endParaRPr sz="1125">
              <a:solidFill>
                <a:srgbClr val="04397A"/>
              </a:solidFill>
              <a:latin typeface="Montserrat SemiBold" panose="00000700000000000000" pitchFamily="2" charset="0"/>
              <a:sym typeface="Mark OT Bold"/>
            </a:endParaRPr>
          </a:p>
        </p:txBody>
      </p:sp>
      <p:sp>
        <p:nvSpPr>
          <p:cNvPr id="38" name="Rectangle 37">
            <a:extLst>
              <a:ext uri="{FF2B5EF4-FFF2-40B4-BE49-F238E27FC236}">
                <a16:creationId xmlns:a16="http://schemas.microsoft.com/office/drawing/2014/main" id="{FC497C40-F4C4-41B4-91A3-905280922D78}"/>
              </a:ext>
            </a:extLst>
          </p:cNvPr>
          <p:cNvSpPr/>
          <p:nvPr/>
        </p:nvSpPr>
        <p:spPr>
          <a:xfrm>
            <a:off x="2523606" y="3578439"/>
            <a:ext cx="5692140" cy="246221"/>
          </a:xfrm>
          <a:prstGeom prst="rect">
            <a:avLst/>
          </a:prstGeom>
        </p:spPr>
        <p:txBody>
          <a:bodyPr wrap="square">
            <a:spAutoFit/>
          </a:bodyPr>
          <a:lstStyle/>
          <a:p>
            <a:pPr defTabSz="685800">
              <a:lnSpc>
                <a:spcPts val="1200"/>
              </a:lnSpc>
            </a:pPr>
            <a:r>
              <a:rPr lang="en-US" sz="1200">
                <a:solidFill>
                  <a:srgbClr val="FFFFFF"/>
                </a:solidFill>
                <a:latin typeface="Montserrat Medium" pitchFamily="2" charset="0"/>
              </a:rPr>
              <a:t>U.S. peer review</a:t>
            </a:r>
          </a:p>
        </p:txBody>
      </p:sp>
      <p:sp>
        <p:nvSpPr>
          <p:cNvPr id="42" name="First &amp; Last Name, Position…">
            <a:extLst>
              <a:ext uri="{FF2B5EF4-FFF2-40B4-BE49-F238E27FC236}">
                <a16:creationId xmlns:a16="http://schemas.microsoft.com/office/drawing/2014/main" id="{41C799C6-01AC-44B7-B8C8-4D2E246EB231}"/>
              </a:ext>
            </a:extLst>
          </p:cNvPr>
          <p:cNvSpPr txBox="1"/>
          <p:nvPr/>
        </p:nvSpPr>
        <p:spPr>
          <a:xfrm>
            <a:off x="472721" y="4027092"/>
            <a:ext cx="1989356"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NOVEMBER – JANUARY</a:t>
            </a:r>
            <a:endParaRPr sz="1125">
              <a:solidFill>
                <a:srgbClr val="04397A"/>
              </a:solidFill>
              <a:latin typeface="Montserrat SemiBold" panose="00000700000000000000" pitchFamily="2" charset="0"/>
              <a:sym typeface="Mark OT Bold"/>
            </a:endParaRPr>
          </a:p>
        </p:txBody>
      </p:sp>
      <p:sp>
        <p:nvSpPr>
          <p:cNvPr id="45" name="Rectangle 44">
            <a:extLst>
              <a:ext uri="{FF2B5EF4-FFF2-40B4-BE49-F238E27FC236}">
                <a16:creationId xmlns:a16="http://schemas.microsoft.com/office/drawing/2014/main" id="{7B84F968-E9BE-4908-94D4-71B88143E2C3}"/>
              </a:ext>
            </a:extLst>
          </p:cNvPr>
          <p:cNvSpPr>
            <a:spLocks/>
          </p:cNvSpPr>
          <p:nvPr/>
        </p:nvSpPr>
        <p:spPr>
          <a:xfrm>
            <a:off x="2523606" y="3915835"/>
            <a:ext cx="5692140" cy="425758"/>
          </a:xfrm>
          <a:prstGeom prst="rect">
            <a:avLst/>
          </a:prstGeom>
        </p:spPr>
        <p:txBody>
          <a:bodyPr wrap="square" anchor="t">
            <a:spAutoFit/>
          </a:bodyPr>
          <a:lstStyle/>
          <a:p>
            <a:pPr defTabSz="685800">
              <a:lnSpc>
                <a:spcPts val="1313"/>
              </a:lnSpc>
              <a:spcBef>
                <a:spcPts val="150"/>
              </a:spcBef>
              <a:spcAft>
                <a:spcPts val="150"/>
              </a:spcAft>
            </a:pPr>
            <a:r>
              <a:rPr lang="en-US" sz="1200">
                <a:solidFill>
                  <a:srgbClr val="FFFFFF"/>
                </a:solidFill>
                <a:latin typeface="Montserrat Medium" pitchFamily="2" charset="0"/>
              </a:rPr>
              <a:t>Applicants notified of status. Recommended applications are sent to host countries and to the Fulbright Foreign Scholarship Board.</a:t>
            </a:r>
            <a:endParaRPr lang="en-US" sz="1200">
              <a:solidFill>
                <a:srgbClr val="FFFFFF"/>
              </a:solidFill>
              <a:latin typeface="Montserrat Medium" pitchFamily="2" charset="0"/>
              <a:cs typeface="Calibri"/>
            </a:endParaRPr>
          </a:p>
        </p:txBody>
      </p:sp>
      <p:sp>
        <p:nvSpPr>
          <p:cNvPr id="46" name="First &amp; Last Name, Position…">
            <a:extLst>
              <a:ext uri="{FF2B5EF4-FFF2-40B4-BE49-F238E27FC236}">
                <a16:creationId xmlns:a16="http://schemas.microsoft.com/office/drawing/2014/main" id="{E541791E-395B-434D-ADD1-84220BA53D6C}"/>
              </a:ext>
            </a:extLst>
          </p:cNvPr>
          <p:cNvSpPr txBox="1"/>
          <p:nvPr/>
        </p:nvSpPr>
        <p:spPr>
          <a:xfrm>
            <a:off x="615991" y="4456986"/>
            <a:ext cx="1702817"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JANUARY – JUNE</a:t>
            </a:r>
            <a:endParaRPr sz="1125">
              <a:solidFill>
                <a:srgbClr val="04397A"/>
              </a:solidFill>
              <a:latin typeface="Montserrat SemiBold" panose="00000700000000000000" pitchFamily="2" charset="0"/>
              <a:sym typeface="Mark OT Bold"/>
            </a:endParaRPr>
          </a:p>
        </p:txBody>
      </p:sp>
      <p:sp>
        <p:nvSpPr>
          <p:cNvPr id="49" name="Rectangle 48">
            <a:extLst>
              <a:ext uri="{FF2B5EF4-FFF2-40B4-BE49-F238E27FC236}">
                <a16:creationId xmlns:a16="http://schemas.microsoft.com/office/drawing/2014/main" id="{5E168A53-EAD1-480C-802C-EB30617618F0}"/>
              </a:ext>
            </a:extLst>
          </p:cNvPr>
          <p:cNvSpPr/>
          <p:nvPr/>
        </p:nvSpPr>
        <p:spPr>
          <a:xfrm>
            <a:off x="2523606" y="4478154"/>
            <a:ext cx="5692140" cy="246221"/>
          </a:xfrm>
          <a:prstGeom prst="rect">
            <a:avLst/>
          </a:prstGeom>
        </p:spPr>
        <p:txBody>
          <a:bodyPr wrap="square" anchor="t">
            <a:spAutoFit/>
          </a:bodyPr>
          <a:lstStyle/>
          <a:p>
            <a:pPr defTabSz="685800">
              <a:lnSpc>
                <a:spcPts val="1200"/>
              </a:lnSpc>
            </a:pPr>
            <a:r>
              <a:rPr lang="en-US" sz="1200">
                <a:solidFill>
                  <a:srgbClr val="FFFFFF"/>
                </a:solidFill>
                <a:latin typeface="Montserrat Medium" pitchFamily="2" charset="0"/>
              </a:rPr>
              <a:t>Final decisions are made</a:t>
            </a:r>
            <a:endParaRPr lang="en-US" sz="1200">
              <a:solidFill>
                <a:srgbClr val="FFFFFF"/>
              </a:solidFill>
              <a:latin typeface="Montserrat Medium" pitchFamily="2" charset="0"/>
              <a:cs typeface="Calibri"/>
            </a:endParaRPr>
          </a:p>
        </p:txBody>
      </p:sp>
      <p:sp>
        <p:nvSpPr>
          <p:cNvPr id="50" name="First &amp; Last Name, Position…">
            <a:extLst>
              <a:ext uri="{FF2B5EF4-FFF2-40B4-BE49-F238E27FC236}">
                <a16:creationId xmlns:a16="http://schemas.microsoft.com/office/drawing/2014/main" id="{02659D55-6B23-49F6-AB87-0D2F01C34B58}"/>
              </a:ext>
            </a:extLst>
          </p:cNvPr>
          <p:cNvSpPr txBox="1"/>
          <p:nvPr/>
        </p:nvSpPr>
        <p:spPr>
          <a:xfrm>
            <a:off x="615991" y="4899334"/>
            <a:ext cx="1702817"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JUNE – ONWARD</a:t>
            </a:r>
            <a:endParaRPr sz="1125">
              <a:solidFill>
                <a:srgbClr val="04397A"/>
              </a:solidFill>
              <a:latin typeface="Montserrat SemiBold" panose="00000700000000000000" pitchFamily="2" charset="0"/>
              <a:sym typeface="Mark OT Bold"/>
            </a:endParaRPr>
          </a:p>
        </p:txBody>
      </p:sp>
      <p:sp>
        <p:nvSpPr>
          <p:cNvPr id="53" name="Rectangle 52">
            <a:extLst>
              <a:ext uri="{FF2B5EF4-FFF2-40B4-BE49-F238E27FC236}">
                <a16:creationId xmlns:a16="http://schemas.microsoft.com/office/drawing/2014/main" id="{6948335C-FD03-49E5-BCD4-BDB3FF888844}"/>
              </a:ext>
            </a:extLst>
          </p:cNvPr>
          <p:cNvSpPr/>
          <p:nvPr/>
        </p:nvSpPr>
        <p:spPr>
          <a:xfrm>
            <a:off x="2523606" y="4900296"/>
            <a:ext cx="5692140" cy="246221"/>
          </a:xfrm>
          <a:prstGeom prst="rect">
            <a:avLst/>
          </a:prstGeom>
        </p:spPr>
        <p:txBody>
          <a:bodyPr wrap="square" anchor="t">
            <a:spAutoFit/>
          </a:bodyPr>
          <a:lstStyle/>
          <a:p>
            <a:pPr defTabSz="685800">
              <a:lnSpc>
                <a:spcPts val="1200"/>
              </a:lnSpc>
            </a:pPr>
            <a:r>
              <a:rPr lang="en-US" sz="1200">
                <a:solidFill>
                  <a:srgbClr val="FFFFFF"/>
                </a:solidFill>
                <a:latin typeface="Montserrat Medium" pitchFamily="2" charset="0"/>
              </a:rPr>
              <a:t>Participants prepare for departure</a:t>
            </a:r>
          </a:p>
        </p:txBody>
      </p:sp>
      <p:pic>
        <p:nvPicPr>
          <p:cNvPr id="58" name="Picture 57">
            <a:extLst>
              <a:ext uri="{FF2B5EF4-FFF2-40B4-BE49-F238E27FC236}">
                <a16:creationId xmlns:a16="http://schemas.microsoft.com/office/drawing/2014/main" id="{AB4E6286-FC94-4638-91D2-B7754453E8B3}"/>
              </a:ext>
            </a:extLst>
          </p:cNvPr>
          <p:cNvPicPr>
            <a:picLocks/>
          </p:cNvPicPr>
          <p:nvPr/>
        </p:nvPicPr>
        <p:blipFill>
          <a:blip r:embed="rId3" cstate="email">
            <a:extLst>
              <a:ext uri="{28A0092B-C50C-407E-A947-70E740481C1C}">
                <a14:useLocalDpi xmlns:a14="http://schemas.microsoft.com/office/drawing/2010/main"/>
              </a:ext>
            </a:extLst>
          </a:blip>
          <a:stretch>
            <a:fillRect/>
          </a:stretch>
        </p:blipFill>
        <p:spPr>
          <a:xfrm>
            <a:off x="518822" y="3047558"/>
            <a:ext cx="8092440" cy="390906"/>
          </a:xfrm>
          <a:prstGeom prst="rect">
            <a:avLst/>
          </a:prstGeom>
        </p:spPr>
      </p:pic>
      <p:sp>
        <p:nvSpPr>
          <p:cNvPr id="59" name="First &amp; Last Name, Position…">
            <a:extLst>
              <a:ext uri="{FF2B5EF4-FFF2-40B4-BE49-F238E27FC236}">
                <a16:creationId xmlns:a16="http://schemas.microsoft.com/office/drawing/2014/main" id="{06D2640A-1FD1-43D3-A34B-A335DFF2083C}"/>
              </a:ext>
            </a:extLst>
          </p:cNvPr>
          <p:cNvSpPr txBox="1"/>
          <p:nvPr/>
        </p:nvSpPr>
        <p:spPr>
          <a:xfrm>
            <a:off x="615991" y="3140769"/>
            <a:ext cx="1702817" cy="225062"/>
          </a:xfrm>
          <a:prstGeom prst="rect">
            <a:avLst/>
          </a:prstGeom>
          <a:ln w="25400">
            <a:miter lim="400000"/>
          </a:ln>
          <a:extLst>
            <a:ext uri="{C572A759-6A51-4108-AA02-DFA0A04FC94B}">
              <ma14:wrappingTextBoxFlag xmlns="" xmlns:m="http://schemas.openxmlformats.org/officeDocument/2006/math" xmlns:a14="http://schemas.microsoft.com/office/drawing/2010/main" xmlns:ma14="http://schemas.microsoft.com/office/mac/drawingml/2011/main" xmlns:mv="urn:schemas-microsoft-com:mac:vml" xmlns:mc="http://schemas.openxmlformats.org/markup-compatibility/2006" val="1"/>
            </a:ext>
          </a:extLst>
        </p:spPr>
        <p:txBody>
          <a:bodyPr wrap="square" tIns="34290" bIns="34290">
            <a:spAutoFit/>
          </a:bodyPr>
          <a:lstStyle/>
          <a:p>
            <a:pPr algn="ctr" defTabSz="685800">
              <a:lnSpc>
                <a:spcPct val="90000"/>
              </a:lnSpc>
              <a:spcAft>
                <a:spcPts val="225"/>
              </a:spcAft>
              <a:defRPr>
                <a:solidFill>
                  <a:srgbClr val="FAFFF8"/>
                </a:solidFill>
                <a:latin typeface="Mark OT Bold"/>
                <a:ea typeface="Mark OT Bold"/>
                <a:cs typeface="Mark OT Bold"/>
                <a:sym typeface="Mark OT Bold"/>
              </a:defRPr>
            </a:pPr>
            <a:r>
              <a:rPr lang="en-US" sz="1125">
                <a:solidFill>
                  <a:srgbClr val="04397A"/>
                </a:solidFill>
                <a:latin typeface="Montserrat SemiBold" panose="00000700000000000000" pitchFamily="2" charset="0"/>
                <a:sym typeface="Mark OT Bold"/>
              </a:rPr>
              <a:t>SEPTEMBER</a:t>
            </a:r>
            <a:endParaRPr sz="1125">
              <a:solidFill>
                <a:srgbClr val="04397A"/>
              </a:solidFill>
              <a:latin typeface="Montserrat SemiBold" panose="00000700000000000000" pitchFamily="2" charset="0"/>
              <a:sym typeface="Mark OT Bold"/>
            </a:endParaRPr>
          </a:p>
        </p:txBody>
      </p:sp>
      <p:sp>
        <p:nvSpPr>
          <p:cNvPr id="60" name="Rectangle 59">
            <a:extLst>
              <a:ext uri="{FF2B5EF4-FFF2-40B4-BE49-F238E27FC236}">
                <a16:creationId xmlns:a16="http://schemas.microsoft.com/office/drawing/2014/main" id="{F5C50B6B-C877-4C8A-AB89-336C60CE2E4B}"/>
              </a:ext>
            </a:extLst>
          </p:cNvPr>
          <p:cNvSpPr/>
          <p:nvPr/>
        </p:nvSpPr>
        <p:spPr>
          <a:xfrm>
            <a:off x="2523606" y="3141732"/>
            <a:ext cx="5692140" cy="246221"/>
          </a:xfrm>
          <a:prstGeom prst="rect">
            <a:avLst/>
          </a:prstGeom>
        </p:spPr>
        <p:txBody>
          <a:bodyPr wrap="square">
            <a:spAutoFit/>
          </a:bodyPr>
          <a:lstStyle/>
          <a:p>
            <a:pPr defTabSz="685800">
              <a:lnSpc>
                <a:spcPts val="1200"/>
              </a:lnSpc>
            </a:pPr>
            <a:r>
              <a:rPr lang="en-US" sz="1200">
                <a:solidFill>
                  <a:srgbClr val="FFFFFF"/>
                </a:solidFill>
                <a:latin typeface="Montserrat Medium" pitchFamily="2" charset="0"/>
              </a:rPr>
              <a:t>Program staff conducts technical reviews for completeness</a:t>
            </a:r>
          </a:p>
        </p:txBody>
      </p:sp>
    </p:spTree>
    <p:extLst>
      <p:ext uri="{BB962C8B-B14F-4D97-AF65-F5344CB8AC3E}">
        <p14:creationId xmlns:p14="http://schemas.microsoft.com/office/powerpoint/2010/main" val="677212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423760" y="735919"/>
            <a:ext cx="7471610" cy="628650"/>
          </a:xfrm>
        </p:spPr>
        <p:txBody>
          <a:bodyPr>
            <a:normAutofit/>
          </a:bodyPr>
          <a:lstStyle/>
          <a:p>
            <a:pPr algn="l"/>
            <a:r>
              <a:rPr lang="en-US" sz="2700" kern="0" dirty="0">
                <a:solidFill>
                  <a:srgbClr val="0065A2"/>
                </a:solidFill>
                <a:latin typeface="Montserrat SemiBold" panose="00000700000000000000" pitchFamily="2" charset="0"/>
              </a:rPr>
              <a:t>Fulbright Specialist Program</a:t>
            </a:r>
          </a:p>
        </p:txBody>
      </p:sp>
      <p:pic>
        <p:nvPicPr>
          <p:cNvPr id="3" name="Picture 2" descr="A diagram of a program&#10;&#10;Description automatically generated with medium confidence">
            <a:extLst>
              <a:ext uri="{FF2B5EF4-FFF2-40B4-BE49-F238E27FC236}">
                <a16:creationId xmlns:a16="http://schemas.microsoft.com/office/drawing/2014/main" id="{7DA4B353-744B-40F7-DDA3-12D5F3B6EDF4}"/>
              </a:ext>
            </a:extLst>
          </p:cNvPr>
          <p:cNvPicPr>
            <a:picLocks noChangeAspect="1"/>
          </p:cNvPicPr>
          <p:nvPr/>
        </p:nvPicPr>
        <p:blipFill>
          <a:blip r:embed="rId3"/>
          <a:stretch>
            <a:fillRect/>
          </a:stretch>
        </p:blipFill>
        <p:spPr>
          <a:xfrm>
            <a:off x="602429" y="1364569"/>
            <a:ext cx="7772400" cy="4595003"/>
          </a:xfrm>
          <a:prstGeom prst="rect">
            <a:avLst/>
          </a:prstGeom>
        </p:spPr>
      </p:pic>
    </p:spTree>
    <p:extLst>
      <p:ext uri="{BB962C8B-B14F-4D97-AF65-F5344CB8AC3E}">
        <p14:creationId xmlns:p14="http://schemas.microsoft.com/office/powerpoint/2010/main" val="1321982267"/>
      </p:ext>
    </p:extLst>
  </p:cSld>
  <p:clrMapOvr>
    <a:masterClrMapping/>
  </p:clrMapOvr>
</p:sld>
</file>

<file path=ppt/theme/theme1.xml><?xml version="1.0" encoding="utf-8"?>
<a:theme xmlns:a="http://schemas.openxmlformats.org/drawingml/2006/main" name="1_Whit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Legacy Blu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White Base">
  <a:themeElements>
    <a:clrScheme name="Fulbright Feb 2022">
      <a:dk1>
        <a:srgbClr val="707372"/>
      </a:dk1>
      <a:lt1>
        <a:srgbClr val="FFFFFF"/>
      </a:lt1>
      <a:dk2>
        <a:srgbClr val="0077C8"/>
      </a:dk2>
      <a:lt2>
        <a:srgbClr val="003DA5"/>
      </a:lt2>
      <a:accent1>
        <a:srgbClr val="9EA2A2"/>
      </a:accent1>
      <a:accent2>
        <a:srgbClr val="0095D9"/>
      </a:accent2>
      <a:accent3>
        <a:srgbClr val="003E68"/>
      </a:accent3>
      <a:accent4>
        <a:srgbClr val="00BAEC"/>
      </a:accent4>
      <a:accent5>
        <a:srgbClr val="0066B3"/>
      </a:accent5>
      <a:accent6>
        <a:srgbClr val="115E67"/>
      </a:accent6>
      <a:hlink>
        <a:srgbClr val="008CB8"/>
      </a:hlink>
      <a:folHlink>
        <a:srgbClr val="008C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Retrospect">
  <a:themeElements>
    <a:clrScheme name="Custom 4">
      <a:dk1>
        <a:srgbClr val="000000"/>
      </a:dk1>
      <a:lt1>
        <a:srgbClr val="FFFFFF"/>
      </a:lt1>
      <a:dk2>
        <a:srgbClr val="242852"/>
      </a:dk2>
      <a:lt2>
        <a:srgbClr val="ACCBF9"/>
      </a:lt2>
      <a:accent1>
        <a:srgbClr val="4E7CB1"/>
      </a:accent1>
      <a:accent2>
        <a:srgbClr val="113962"/>
      </a:accent2>
      <a:accent3>
        <a:srgbClr val="043D80"/>
      </a:accent3>
      <a:accent4>
        <a:srgbClr val="7F8FA9"/>
      </a:accent4>
      <a:accent5>
        <a:srgbClr val="4072B0"/>
      </a:accent5>
      <a:accent6>
        <a:srgbClr val="9D90A0"/>
      </a:accent6>
      <a:hlink>
        <a:srgbClr val="0060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2365</TotalTime>
  <Words>1567</Words>
  <Application>Microsoft Macintosh PowerPoint</Application>
  <PresentationFormat>On-screen Show (4:3)</PresentationFormat>
  <Paragraphs>179</Paragraphs>
  <Slides>15</Slides>
  <Notes>11</Notes>
  <HiddenSlides>0</HiddenSlides>
  <MMClips>0</MMClips>
  <ScaleCrop>false</ScaleCrop>
  <HeadingPairs>
    <vt:vector size="6" baseType="variant">
      <vt:variant>
        <vt:lpstr>Fonts Used</vt:lpstr>
      </vt:variant>
      <vt:variant>
        <vt:i4>12</vt:i4>
      </vt:variant>
      <vt:variant>
        <vt:lpstr>Theme</vt:lpstr>
      </vt:variant>
      <vt:variant>
        <vt:i4>6</vt:i4>
      </vt:variant>
      <vt:variant>
        <vt:lpstr>Slide Titles</vt:lpstr>
      </vt:variant>
      <vt:variant>
        <vt:i4>15</vt:i4>
      </vt:variant>
    </vt:vector>
  </HeadingPairs>
  <TitlesOfParts>
    <vt:vector size="33" baseType="lpstr">
      <vt:lpstr>Mark OT</vt:lpstr>
      <vt:lpstr>Mark OT Book</vt:lpstr>
      <vt:lpstr>Arial</vt:lpstr>
      <vt:lpstr>Calibri</vt:lpstr>
      <vt:lpstr>Calibri Light</vt:lpstr>
      <vt:lpstr>Montserrat</vt:lpstr>
      <vt:lpstr>Montserrat Black</vt:lpstr>
      <vt:lpstr>Montserrat ExtraBold</vt:lpstr>
      <vt:lpstr>Montserrat Medium</vt:lpstr>
      <vt:lpstr>Montserrat SemiBold</vt:lpstr>
      <vt:lpstr>Open Sans Semibold</vt:lpstr>
      <vt:lpstr>Times New Roman</vt:lpstr>
      <vt:lpstr>1_White Base</vt:lpstr>
      <vt:lpstr>1_Legacy Blue Base</vt:lpstr>
      <vt:lpstr>2_White Base</vt:lpstr>
      <vt:lpstr>Office Theme</vt:lpstr>
      <vt:lpstr>Retrospect</vt:lpstr>
      <vt:lpstr>1_Office Theme</vt:lpstr>
      <vt:lpstr>PowerPoint Presentation</vt:lpstr>
      <vt:lpstr>PowerPoint Presentation</vt:lpstr>
      <vt:lpstr>PowerPoint Presentation</vt:lpstr>
      <vt:lpstr>PowerPoint Presentation</vt:lpstr>
      <vt:lpstr>PowerPoint Presentation</vt:lpstr>
      <vt:lpstr>Tips for a strong application:</vt:lpstr>
      <vt:lpstr>PowerPoint Presentation</vt:lpstr>
      <vt:lpstr>PowerPoint Presentation</vt:lpstr>
      <vt:lpstr>Fulbright Specialist Program</vt:lpstr>
      <vt:lpstr>International Education Administrator (IEA) Awards: Participate in a seminar!</vt:lpstr>
      <vt:lpstr>Fulbright Scholar/Specialist Resources</vt:lpstr>
      <vt:lpstr>PowerPoint Presentation</vt:lpstr>
      <vt:lpstr>PowerPoint Presentation</vt:lpstr>
      <vt:lpstr>PowerPoint Presentation</vt:lpstr>
      <vt:lpstr>PowerPoint Presentation</vt:lpstr>
    </vt:vector>
  </TitlesOfParts>
  <Company>BYU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Kristen Kellems</dc:creator>
  <cp:lastModifiedBy>Kristen Kellems</cp:lastModifiedBy>
  <cp:revision>22</cp:revision>
  <dcterms:created xsi:type="dcterms:W3CDTF">2016-08-08T19:06:27Z</dcterms:created>
  <dcterms:modified xsi:type="dcterms:W3CDTF">2023-09-01T21:16:10Z</dcterms:modified>
</cp:coreProperties>
</file>